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96" r:id="rId3"/>
    <p:sldId id="307" r:id="rId4"/>
    <p:sldId id="302" r:id="rId5"/>
    <p:sldId id="306" r:id="rId6"/>
  </p:sldIdLst>
  <p:sldSz cx="9144000" cy="5143500" type="screen16x9"/>
  <p:notesSz cx="6858000" cy="9144000"/>
  <p:embeddedFontLst>
    <p:embeddedFont>
      <p:font typeface="Dosis" pitchFamily="2" charset="0"/>
      <p:regular r:id="rId8"/>
      <p:bold r:id="rId9"/>
    </p:embeddedFont>
    <p:embeddedFont>
      <p:font typeface="Dosis ExtraLight" pitchFamily="2" charset="0"/>
      <p:regular r:id="rId10"/>
      <p:bold r:id="rId11"/>
    </p:embeddedFont>
    <p:embeddedFont>
      <p:font typeface="Titillium Web Light" panose="020F03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24753E-8A85-4BEE-97E2-441CDA198357}">
  <a:tblStyle styleId="{0F24753E-8A85-4BEE-97E2-441CDA19835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A787F38-7B79-44E3-ACA7-109338EB0D0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1" autoAdjust="0"/>
    <p:restoredTop sz="94709"/>
  </p:normalViewPr>
  <p:slideViewPr>
    <p:cSldViewPr snapToGrid="0">
      <p:cViewPr>
        <p:scale>
          <a:sx n="131" d="100"/>
          <a:sy n="131" d="100"/>
        </p:scale>
        <p:origin x="680" y="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3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Google Shape;383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Google Shape;383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Google Shape;12;p2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92;p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Google Shape;93;p2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Google Shape;212;p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Google Shape;213;p2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Google Shape;422;p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Google Shape;423;p2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6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43" name="Google Shape;1843;p6"/>
          <p:cNvSpPr txBox="1">
            <a:spLocks noGrp="1"/>
          </p:cNvSpPr>
          <p:nvPr>
            <p:ph type="body" idx="1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4" name="Google Shape;1844;p6"/>
          <p:cNvSpPr txBox="1">
            <a:spLocks noGrp="1"/>
          </p:cNvSpPr>
          <p:nvPr>
            <p:ph type="body" idx="2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5" name="Google Shape;1845;p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846" name="Google Shape;1846;p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7" name="Google Shape;1847;p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6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6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6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6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6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6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6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6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6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6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6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6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6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6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6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6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6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6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6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6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6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6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6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6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6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6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6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6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6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6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6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6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6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6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6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6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6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6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6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6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6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6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6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6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6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6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6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6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6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6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6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4" name="Google Shape;1904;p6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5" name="Google Shape;1905;p6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6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6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6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6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6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6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6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6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6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6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6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6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6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6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6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6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6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6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6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6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6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6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6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6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6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6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6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6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6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6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6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6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6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6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6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6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6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6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6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6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6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6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6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6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6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6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6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6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6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6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6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6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6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7" name="Google Shape;1967;p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8" name="Google Shape;1968;p6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6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6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6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6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6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6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6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6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6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6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6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6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6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6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6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6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6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6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6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6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6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6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6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6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6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6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6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6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6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6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6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6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6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6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6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6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6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6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6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6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6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6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6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6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6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6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6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6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6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6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6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6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6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6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6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6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6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6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6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6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6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6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6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6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6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6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6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6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6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6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6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6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6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6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6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6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6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6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6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6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6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6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6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6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6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6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6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6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6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6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9" name="Google Shape;2069;p6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70" name="Google Shape;2070;p6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6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6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6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6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6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6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6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6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6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6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6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6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6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6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6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6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6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6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6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6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6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6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6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6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6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6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6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6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6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6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6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6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6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6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6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6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6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6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6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6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6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6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6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6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5" name="Google Shape;2955;p1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956" name="Google Shape;2956;p10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957" name="Google Shape;2957;p10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10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10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10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1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10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10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10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10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10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10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10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10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10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1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10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10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10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10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10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10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10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10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10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1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10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10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10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10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10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10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10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10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10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1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10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10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10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10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10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10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10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10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10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1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10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10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10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10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10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10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10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10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10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1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10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10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4" name="Google Shape;3014;p10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015" name="Google Shape;3015;p10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10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10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10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10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10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1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10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10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10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10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10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10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10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10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10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1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10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10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10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10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10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10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10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10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10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1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10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10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10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10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10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10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10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10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10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1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10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10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10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10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10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10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10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10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10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1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10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10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10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10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10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10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10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10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10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1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10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10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10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10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10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7" name="Google Shape;3077;p10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078" name="Google Shape;3078;p10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10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10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1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10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10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10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10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10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10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10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10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10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1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10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10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10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10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10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10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10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10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10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1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10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10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10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10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10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10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10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10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10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1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10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10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10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10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10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10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10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10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10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1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10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10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10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10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10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10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10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10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10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1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10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10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10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10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10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10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10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10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10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1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10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10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10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10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10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10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10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10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10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1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10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10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10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10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10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10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10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10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10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1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10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10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10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10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10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10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10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10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10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Google Shape;3171;p1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Google Shape;3172;p10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10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10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10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10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10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10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9" name="Google Shape;3179;p10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180" name="Google Shape;3180;p10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1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10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10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10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10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10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10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10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10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10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1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10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10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10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10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10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10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10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10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10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1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10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10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10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10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10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10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10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10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10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1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10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10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10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10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10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10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10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10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10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1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10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10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10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10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10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10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10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10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solidFill>
          <a:schemeClr val="accent5"/>
        </a:solidFill>
        <a:effectLst/>
      </p:bgPr>
    </p:bg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Google Shape;3231;p1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Google Shape;3232;p11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11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11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11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11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1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11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11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11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11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11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11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11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Google Shape;3245;p11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11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1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11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11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11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11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11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11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11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11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11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1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11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11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Google Shape;3260;p11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Google Shape;3261;p11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11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11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11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11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Google Shape;3266;p11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1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11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11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11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11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11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11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11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11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11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1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11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11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11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11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11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11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11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11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11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1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11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9" name="Google Shape;3289;p11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Google Shape;3290;p11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11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11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11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11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11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11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1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11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11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11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11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11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11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11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11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11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1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11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11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11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11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11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11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11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11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11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1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11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11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11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11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11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11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11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11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11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1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11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11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11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11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11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11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11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11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11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1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11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11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11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11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11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11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11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11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11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1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11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11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11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11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2" name="Google Shape;3352;p11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Google Shape;3353;p11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11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11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11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1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11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11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11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11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11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11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11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11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11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1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11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11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11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11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11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11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11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11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11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1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11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11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11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11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11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11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11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11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Google Shape;3386;p11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Google Shape;3387;p1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11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11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Google Shape;3390;p11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Google Shape;3391;p11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11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11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11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11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11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1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11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11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11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11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11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11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11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11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11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1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Google Shape;3408;p11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Google Shape;3409;p11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11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11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11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11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11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11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11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1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11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11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11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11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Google Shape;3422;p11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11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11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Google Shape;3425;p11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Google Shape;3426;p11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1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11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11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Google Shape;3430;p11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Google Shape;3431;p11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11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11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11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11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11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Google Shape;3437;p1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Google Shape;3438;p11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11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11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11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Google Shape;3442;p11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Google Shape;3443;p11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11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11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11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Google Shape;3447;p1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Google Shape;3448;p11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11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11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11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11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11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Google Shape;3454;p11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Google Shape;3455;p11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11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1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11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11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11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Google Shape;3461;p11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Google Shape;3462;p11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11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11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Google Shape;3465;p11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Google Shape;3466;p11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1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11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11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11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11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11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11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11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11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11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1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11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11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11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11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11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11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11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11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11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1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11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11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11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11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11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11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11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11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11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1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11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11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11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11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11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11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11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5" name="Google Shape;3505;p1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Dosis ExtraLight"/>
              <a:buNone/>
              <a:defRPr sz="36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tillium Web Light"/>
              <a:buChar char="▪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tillium Web Light"/>
              <a:buChar char="▫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tillium Web Light"/>
              <a:buChar char="▫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▫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▫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▫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●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○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tillium Web Light"/>
              <a:buChar char="■"/>
              <a:defRPr sz="2400">
                <a:solidFill>
                  <a:schemeClr val="dk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2pPr>
            <a:lvl3pPr lvl="2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3pPr>
            <a:lvl4pPr lvl="3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4pPr>
            <a:lvl5pPr lvl="4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5pPr>
            <a:lvl6pPr lvl="5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6pPr>
            <a:lvl7pPr lvl="6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7pPr>
            <a:lvl8pPr lvl="7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8pPr>
            <a:lvl9pPr lvl="8">
              <a:buNone/>
              <a:defRPr sz="1200">
                <a:solidFill>
                  <a:schemeClr val="dk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6" r:id="rId3"/>
    <p:sldLayoutId id="2147483657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Google Shape;3836;p13"/>
          <p:cNvSpPr txBox="1">
            <a:spLocks noGrp="1"/>
          </p:cNvSpPr>
          <p:nvPr>
            <p:ph type="ctrTitle"/>
          </p:nvPr>
        </p:nvSpPr>
        <p:spPr>
          <a:xfrm>
            <a:off x="762000" y="696424"/>
            <a:ext cx="5396700" cy="20610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Název</a:t>
            </a:r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týmu</a:t>
            </a:r>
            <a:b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k-SK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IVS projekt č. 2</a:t>
            </a:r>
            <a:br>
              <a:rPr lang="sk-SK" sz="4800" dirty="0"/>
            </a:br>
            <a:endParaRPr dirty="0"/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BBBF502B-439D-E5C5-641C-DDFB99E47591}"/>
              </a:ext>
            </a:extLst>
          </p:cNvPr>
          <p:cNvSpPr txBox="1"/>
          <p:nvPr/>
        </p:nvSpPr>
        <p:spPr>
          <a:xfrm>
            <a:off x="200024" y="3413673"/>
            <a:ext cx="24128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solidFill>
                  <a:schemeClr val="accent2"/>
                </a:solidFill>
                <a:latin typeface="Dosis ExtraLight"/>
                <a:sym typeface="Dosis ExtraLight"/>
              </a:rPr>
              <a:t>Šik Jan</a:t>
            </a:r>
          </a:p>
          <a:p>
            <a:r>
              <a:rPr lang="sk-SK" sz="2400" dirty="0">
                <a:solidFill>
                  <a:schemeClr val="accent2"/>
                </a:solidFill>
                <a:latin typeface="Dosis ExtraLight"/>
                <a:sym typeface="Dosis ExtraLight"/>
              </a:rPr>
              <a:t>Stahl Peter</a:t>
            </a:r>
          </a:p>
          <a:p>
            <a:r>
              <a:rPr lang="sk-SK" sz="2400" dirty="0">
                <a:solidFill>
                  <a:schemeClr val="accent2"/>
                </a:solidFill>
                <a:latin typeface="Dosis ExtraLight"/>
                <a:sym typeface="Dosis ExtraLight"/>
              </a:rPr>
              <a:t>Blažek Robert</a:t>
            </a:r>
          </a:p>
          <a:p>
            <a:r>
              <a:rPr lang="sk-SK" sz="2400" dirty="0">
                <a:solidFill>
                  <a:schemeClr val="accent2"/>
                </a:solidFill>
                <a:latin typeface="Dosis ExtraLight"/>
                <a:sym typeface="Dosis ExtraLight"/>
              </a:rPr>
              <a:t>Matyskiewicz Marek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4340A9C7-514E-A5BE-B827-AFDDA4B161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sk-SK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dirty="0"/>
              <a:t>1</a:t>
            </a:r>
            <a:endParaRPr lang="en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8A01DE3-D040-1AAF-3D3D-7AB849681CF7}"/>
              </a:ext>
            </a:extLst>
          </p:cNvPr>
          <p:cNvSpPr txBox="1"/>
          <p:nvPr/>
        </p:nvSpPr>
        <p:spPr>
          <a:xfrm>
            <a:off x="292894" y="164774"/>
            <a:ext cx="3136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 ExtraLight"/>
                <a:sym typeface="Dosis ExtraLight"/>
              </a:rPr>
              <a:t>Produkt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7EE0C289-3135-A33C-7BEB-7FF77502A43F}"/>
              </a:ext>
            </a:extLst>
          </p:cNvPr>
          <p:cNvSpPr txBox="1"/>
          <p:nvPr/>
        </p:nvSpPr>
        <p:spPr>
          <a:xfrm>
            <a:off x="285750" y="1078706"/>
            <a:ext cx="2757487" cy="166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Základní </a:t>
            </a: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funkce</a:t>
            </a:r>
            <a:endParaRPr lang="sk-SK" dirty="0">
              <a:solidFill>
                <a:schemeClr val="tx2"/>
              </a:solidFill>
              <a:latin typeface="Dosis" pitchFamily="2" charset="0"/>
            </a:endParaRP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Pokročilé </a:t>
            </a: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funkce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Ovládání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pomocí klávesnice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Hlášení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chyb 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Jednoduchý design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6DE7A146-EBA4-E459-05F8-CC817F84D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3247" y="114947"/>
            <a:ext cx="1553431" cy="226800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203526D3-72D7-A2A6-176A-6779D1332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247" y="2593801"/>
            <a:ext cx="1553431" cy="2268000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FD2E3252-DB39-9AB1-D849-1E7AEBB3F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754" y="114947"/>
            <a:ext cx="1553431" cy="2268000"/>
          </a:xfrm>
          <a:prstGeom prst="rect">
            <a:avLst/>
          </a:prstGeom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8BE25BFB-EE8E-E8B4-59DC-934973B8D1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0755" y="2646483"/>
            <a:ext cx="1553430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2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9178EB8-6907-8952-B133-ADE3CE49FB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3" name="BlokTextu 3">
            <a:extLst>
              <a:ext uri="{FF2B5EF4-FFF2-40B4-BE49-F238E27FC236}">
                <a16:creationId xmlns:a16="http://schemas.microsoft.com/office/drawing/2014/main" id="{B115400E-D719-8AF5-D809-DA41A1CEDED1}"/>
              </a:ext>
            </a:extLst>
          </p:cNvPr>
          <p:cNvSpPr txBox="1"/>
          <p:nvPr/>
        </p:nvSpPr>
        <p:spPr>
          <a:xfrm>
            <a:off x="292893" y="164774"/>
            <a:ext cx="4421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 ExtraLight"/>
                <a:sym typeface="Dosis ExtraLight"/>
              </a:rPr>
              <a:t>Vývojový proces</a:t>
            </a:r>
          </a:p>
        </p:txBody>
      </p:sp>
      <p:sp>
        <p:nvSpPr>
          <p:cNvPr id="4" name="BlokTextu 4">
            <a:extLst>
              <a:ext uri="{FF2B5EF4-FFF2-40B4-BE49-F238E27FC236}">
                <a16:creationId xmlns:a16="http://schemas.microsoft.com/office/drawing/2014/main" id="{D8DCA167-6F6C-271D-AA6F-ED7179C4E96D}"/>
              </a:ext>
            </a:extLst>
          </p:cNvPr>
          <p:cNvSpPr txBox="1"/>
          <p:nvPr/>
        </p:nvSpPr>
        <p:spPr>
          <a:xfrm>
            <a:off x="285750" y="1078706"/>
            <a:ext cx="3961130" cy="26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b="1" dirty="0" err="1">
                <a:solidFill>
                  <a:schemeClr val="accent5"/>
                </a:solidFill>
                <a:latin typeface="Dosis" pitchFamily="2" charset="0"/>
              </a:rPr>
              <a:t>Python</a:t>
            </a:r>
            <a:r>
              <a:rPr lang="sk-SK" b="1" dirty="0">
                <a:solidFill>
                  <a:schemeClr val="accent5"/>
                </a:solidFill>
                <a:latin typeface="Dosis" pitchFamily="2" charset="0"/>
              </a:rPr>
              <a:t> 3.9</a:t>
            </a:r>
          </a:p>
          <a:p>
            <a:pPr marL="285750" lvl="8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GUI </a:t>
            </a: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knihovna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</a:t>
            </a:r>
            <a:r>
              <a:rPr lang="sk-SK" b="1" dirty="0">
                <a:solidFill>
                  <a:schemeClr val="accent5"/>
                </a:solidFill>
                <a:latin typeface="Dosis" pitchFamily="2" charset="0"/>
              </a:rPr>
              <a:t>PyQt6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Testování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– </a:t>
            </a:r>
            <a:r>
              <a:rPr lang="sk-SK" b="1" dirty="0" err="1">
                <a:solidFill>
                  <a:schemeClr val="accent5"/>
                </a:solidFill>
                <a:latin typeface="Dosis" pitchFamily="2" charset="0"/>
              </a:rPr>
              <a:t>Pytest</a:t>
            </a:r>
            <a:endParaRPr lang="sk-SK" b="1" dirty="0">
              <a:solidFill>
                <a:schemeClr val="accent5"/>
              </a:solidFill>
              <a:latin typeface="Dosis" pitchFamily="2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JetBrains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</a:t>
            </a:r>
            <a:r>
              <a:rPr lang="sk-SK" b="1" dirty="0" err="1">
                <a:solidFill>
                  <a:schemeClr val="accent5"/>
                </a:solidFill>
                <a:latin typeface="Dosis" pitchFamily="2" charset="0"/>
              </a:rPr>
              <a:t>PyCharm</a:t>
            </a:r>
            <a:endParaRPr lang="sk-SK" b="1" dirty="0">
              <a:solidFill>
                <a:schemeClr val="accent5"/>
              </a:solidFill>
              <a:latin typeface="Dosis" pitchFamily="2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Verzovací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systém </a:t>
            </a:r>
            <a:r>
              <a:rPr lang="sk-SK" b="1" dirty="0">
                <a:solidFill>
                  <a:schemeClr val="accent5"/>
                </a:solidFill>
                <a:latin typeface="Dosis" pitchFamily="2" charset="0"/>
              </a:rPr>
              <a:t>git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Generátor </a:t>
            </a: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dokumentace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</a:t>
            </a:r>
            <a:r>
              <a:rPr lang="sk-SK" b="1" dirty="0" err="1">
                <a:solidFill>
                  <a:schemeClr val="accent5"/>
                </a:solidFill>
                <a:latin typeface="Dosis" pitchFamily="2" charset="0"/>
              </a:rPr>
              <a:t>Doxygen</a:t>
            </a:r>
            <a:endParaRPr lang="sk-SK" b="1" dirty="0">
              <a:solidFill>
                <a:schemeClr val="accent5"/>
              </a:solidFill>
              <a:latin typeface="Dosis" pitchFamily="2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accent5"/>
                </a:solidFill>
                <a:latin typeface="Dosis" pitchFamily="2" charset="0"/>
              </a:rPr>
              <a:t>Instalace</a:t>
            </a:r>
            <a:r>
              <a:rPr lang="sk-SK" dirty="0">
                <a:solidFill>
                  <a:schemeClr val="accent5"/>
                </a:solidFill>
                <a:latin typeface="Dosis" pitchFamily="2" charset="0"/>
              </a:rPr>
              <a:t> závislostí pomocí </a:t>
            </a:r>
            <a:r>
              <a:rPr lang="sk-SK" b="1" dirty="0">
                <a:solidFill>
                  <a:schemeClr val="accent5"/>
                </a:solidFill>
                <a:latin typeface="Dosis" pitchFamily="2" charset="0"/>
              </a:rPr>
              <a:t>pip3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Courier New" panose="02070309020205020404" pitchFamily="49" charset="0"/>
              <a:buChar char="o"/>
            </a:pPr>
            <a:endParaRPr lang="sk-SK" dirty="0">
              <a:solidFill>
                <a:schemeClr val="accent5"/>
              </a:solidFill>
              <a:latin typeface="Dosis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193878-0A35-2B7E-36FF-8E58554FC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432" y="3220642"/>
            <a:ext cx="1063177" cy="96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70D28B5-4C6B-859D-8379-822FCE425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667" y="-65510"/>
            <a:ext cx="3729607" cy="263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KDE Timeline">
            <a:extLst>
              <a:ext uri="{FF2B5EF4-FFF2-40B4-BE49-F238E27FC236}">
                <a16:creationId xmlns:a16="http://schemas.microsoft.com/office/drawing/2014/main" id="{3806C54C-9797-811B-901C-FABB54F3A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150" y="1543977"/>
            <a:ext cx="1161033" cy="85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736703BD-3217-583B-91FA-3C78AA9AD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971" y="2324953"/>
            <a:ext cx="1561952" cy="156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38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4340A9C7-514E-A5BE-B827-AFDDA4B161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sk-SK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dirty="0"/>
              <a:t>1</a:t>
            </a:r>
            <a:endParaRPr lang="en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8A01DE3-D040-1AAF-3D3D-7AB849681CF7}"/>
              </a:ext>
            </a:extLst>
          </p:cNvPr>
          <p:cNvSpPr txBox="1"/>
          <p:nvPr/>
        </p:nvSpPr>
        <p:spPr>
          <a:xfrm>
            <a:off x="292894" y="164774"/>
            <a:ext cx="5152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 ExtraLight"/>
                <a:sym typeface="Dosis ExtraLight"/>
              </a:rPr>
              <a:t>Týmová</a:t>
            </a:r>
            <a:r>
              <a:rPr lang="sk-SK" sz="4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 ExtraLight"/>
                <a:sym typeface="Dosis ExtraLight"/>
              </a:rPr>
              <a:t> práce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7EE0C289-3135-A33C-7BEB-7FF77502A43F}"/>
              </a:ext>
            </a:extLst>
          </p:cNvPr>
          <p:cNvSpPr txBox="1"/>
          <p:nvPr/>
        </p:nvSpPr>
        <p:spPr>
          <a:xfrm>
            <a:off x="285750" y="1078706"/>
            <a:ext cx="3734921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Komunikace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– Telegram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Plánování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a poznámky – </a:t>
            </a: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Notion</a:t>
            </a: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chemeClr val="tx2"/>
                </a:solidFill>
                <a:latin typeface="Dosis" pitchFamily="2" charset="0"/>
              </a:rPr>
              <a:t>Osobní pravidelné </a:t>
            </a:r>
            <a:r>
              <a:rPr lang="sk-SK" dirty="0" err="1">
                <a:solidFill>
                  <a:schemeClr val="tx2"/>
                </a:solidFill>
                <a:latin typeface="Dosis" pitchFamily="2" charset="0"/>
              </a:rPr>
              <a:t>schůzky</a:t>
            </a:r>
            <a:endParaRPr lang="sk-SK" dirty="0">
              <a:solidFill>
                <a:schemeClr val="tx2"/>
              </a:solidFill>
              <a:latin typeface="Dosis" pitchFamily="2" charset="0"/>
            </a:endParaRPr>
          </a:p>
        </p:txBody>
      </p:sp>
      <p:pic>
        <p:nvPicPr>
          <p:cNvPr id="2051" name="Picture 3" descr="HDB Cool Ideas Hack 2020 - StartupX">
            <a:extLst>
              <a:ext uri="{FF2B5EF4-FFF2-40B4-BE49-F238E27FC236}">
                <a16:creationId xmlns:a16="http://schemas.microsoft.com/office/drawing/2014/main" id="{27E0DD68-F8B4-68CC-0C99-858A4766C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53" y="580272"/>
            <a:ext cx="1518560" cy="151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elegram Logo - PNG e Vetor - Download de Logo">
            <a:extLst>
              <a:ext uri="{FF2B5EF4-FFF2-40B4-BE49-F238E27FC236}">
                <a16:creationId xmlns:a16="http://schemas.microsoft.com/office/drawing/2014/main" id="{AD0A7AB3-D8DA-D911-5A1E-183B28150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113" y="2079288"/>
            <a:ext cx="1471682" cy="147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D16D388-157E-353C-B835-667C4CC04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533" y="2698485"/>
            <a:ext cx="1911894" cy="20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20A294C9-4CB8-85B3-CBDB-F275AE1176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646" y="4011990"/>
            <a:ext cx="2155558" cy="50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65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93830E-3E49-651F-8C06-4220E1AE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Problémy a </a:t>
            </a:r>
            <a:r>
              <a:rPr lang="sk-SK" dirty="0" err="1"/>
              <a:t>zkušenosti</a:t>
            </a:r>
            <a:r>
              <a:rPr lang="sk-SK" dirty="0"/>
              <a:t>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4682F11-BA28-F2BA-9669-9BAF9DDBC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rgbClr val="C00000"/>
              </a:buClr>
              <a:buFont typeface="Standardní systémové písmo"/>
              <a:buChar char="-"/>
            </a:pPr>
            <a:r>
              <a:rPr lang="sk-SK" dirty="0">
                <a:solidFill>
                  <a:srgbClr val="C00000"/>
                </a:solidFill>
              </a:rPr>
              <a:t>Špatný odhad náročnosti </a:t>
            </a:r>
          </a:p>
          <a:p>
            <a:pPr marL="285750" indent="-285750">
              <a:buClr>
                <a:srgbClr val="C00000"/>
              </a:buClr>
              <a:buFont typeface="Standardní systémové písmo"/>
              <a:buChar char="-"/>
            </a:pPr>
            <a:r>
              <a:rPr lang="sk-SK" dirty="0">
                <a:solidFill>
                  <a:srgbClr val="C00000"/>
                </a:solidFill>
              </a:rPr>
              <a:t>Chyby </a:t>
            </a:r>
            <a:r>
              <a:rPr lang="sk-SK" dirty="0" err="1">
                <a:solidFill>
                  <a:srgbClr val="C00000"/>
                </a:solidFill>
              </a:rPr>
              <a:t>komunikace</a:t>
            </a:r>
            <a:r>
              <a:rPr lang="sk-SK" dirty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Clr>
                <a:srgbClr val="C00000"/>
              </a:buClr>
              <a:buFont typeface="Standardní systémové písmo"/>
              <a:buChar char="-"/>
            </a:pPr>
            <a:r>
              <a:rPr lang="sk-SK" dirty="0" err="1">
                <a:solidFill>
                  <a:srgbClr val="C00000"/>
                </a:solidFill>
              </a:rPr>
              <a:t>Ošetření</a:t>
            </a:r>
            <a:r>
              <a:rPr lang="sk-SK" dirty="0">
                <a:solidFill>
                  <a:srgbClr val="C00000"/>
                </a:solidFill>
              </a:rPr>
              <a:t> chybových </a:t>
            </a:r>
            <a:r>
              <a:rPr lang="sk-SK" dirty="0" err="1">
                <a:solidFill>
                  <a:srgbClr val="C00000"/>
                </a:solidFill>
              </a:rPr>
              <a:t>stavů</a:t>
            </a:r>
            <a:r>
              <a:rPr lang="sk-SK" dirty="0">
                <a:solidFill>
                  <a:srgbClr val="C00000"/>
                </a:solidFill>
              </a:rPr>
              <a:t> GUI</a:t>
            </a:r>
          </a:p>
          <a:p>
            <a:endParaRPr lang="sk-SK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1B8C449-C5C6-2ACE-088E-1CD7374292B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Standardní systémové písmo"/>
              <a:buChar char="+"/>
            </a:pPr>
            <a:r>
              <a:rPr lang="sk-SK" dirty="0"/>
              <a:t>Práce s </a:t>
            </a:r>
            <a:r>
              <a:rPr lang="sk-SK" dirty="0" err="1"/>
              <a:t>gitem</a:t>
            </a:r>
            <a:endParaRPr lang="sk-SK" dirty="0"/>
          </a:p>
          <a:p>
            <a:pPr>
              <a:buClr>
                <a:schemeClr val="tx1"/>
              </a:buClr>
              <a:buFont typeface="Standardní systémové písmo"/>
              <a:buChar char="+"/>
            </a:pPr>
            <a:r>
              <a:rPr lang="sk-SK" dirty="0" err="1"/>
              <a:t>Zkušenosti</a:t>
            </a:r>
            <a:r>
              <a:rPr lang="sk-SK" dirty="0"/>
              <a:t> s </a:t>
            </a:r>
            <a:r>
              <a:rPr lang="sk-SK" dirty="0" err="1"/>
              <a:t>týmovou</a:t>
            </a:r>
            <a:r>
              <a:rPr lang="sk-SK" dirty="0"/>
              <a:t> prací</a:t>
            </a:r>
          </a:p>
          <a:p>
            <a:pPr>
              <a:buClr>
                <a:schemeClr val="tx1"/>
              </a:buClr>
              <a:buFont typeface="Standardní systémové písmo"/>
              <a:buChar char="+"/>
            </a:pPr>
            <a:r>
              <a:rPr lang="sk-SK" dirty="0"/>
              <a:t>Práce s GUI </a:t>
            </a:r>
            <a:r>
              <a:rPr lang="sk-SK" dirty="0" err="1"/>
              <a:t>knihovnou</a:t>
            </a:r>
            <a:endParaRPr lang="sk-SK" dirty="0"/>
          </a:p>
          <a:p>
            <a:pPr>
              <a:buClr>
                <a:schemeClr val="tx1"/>
              </a:buClr>
              <a:buFont typeface="Standardní systémové písmo"/>
              <a:buChar char="+"/>
            </a:pPr>
            <a:r>
              <a:rPr lang="sk-SK" dirty="0"/>
              <a:t>Práce s </a:t>
            </a:r>
            <a:r>
              <a:rPr lang="sk-SK" dirty="0" err="1"/>
              <a:t>Makefile</a:t>
            </a:r>
            <a:r>
              <a:rPr lang="sk-SK" dirty="0"/>
              <a:t> </a:t>
            </a:r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D90B42D6-E39A-9B6E-BC74-6CF2727027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23055342"/>
      </p:ext>
    </p:extLst>
  </p:cSld>
  <p:clrMapOvr>
    <a:masterClrMapping/>
  </p:clrMapOvr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3B55"/>
      </a:dk1>
      <a:lt1>
        <a:srgbClr val="FFFFFF"/>
      </a:lt1>
      <a:dk2>
        <a:srgbClr val="0B87A1"/>
      </a:dk2>
      <a:lt2>
        <a:srgbClr val="EEF1EE"/>
      </a:lt2>
      <a:accent1>
        <a:srgbClr val="D3EBD5"/>
      </a:accent1>
      <a:accent2>
        <a:srgbClr val="80BFB7"/>
      </a:accent2>
      <a:accent3>
        <a:srgbClr val="0B87A1"/>
      </a:accent3>
      <a:accent4>
        <a:srgbClr val="01597F"/>
      </a:accent4>
      <a:accent5>
        <a:srgbClr val="003B55"/>
      </a:accent5>
      <a:accent6>
        <a:srgbClr val="001120"/>
      </a:accent6>
      <a:hlink>
        <a:srgbClr val="01597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94</Words>
  <Application>Microsoft Macintosh PowerPoint</Application>
  <PresentationFormat>Předvádění na obrazovce (16:9)</PresentationFormat>
  <Paragraphs>37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2" baseType="lpstr">
      <vt:lpstr>Dosis</vt:lpstr>
      <vt:lpstr>Courier New</vt:lpstr>
      <vt:lpstr>Dosis ExtraLight</vt:lpstr>
      <vt:lpstr>Arial</vt:lpstr>
      <vt:lpstr>Titillium Web Light</vt:lpstr>
      <vt:lpstr>Standardní systémové písmo</vt:lpstr>
      <vt:lpstr>Mowbray template</vt:lpstr>
      <vt:lpstr>Název týmu IVS projekt č. 2 </vt:lpstr>
      <vt:lpstr>Prezentace aplikace PowerPoint</vt:lpstr>
      <vt:lpstr>Prezentace aplikace PowerPoint</vt:lpstr>
      <vt:lpstr>Prezentace aplikace PowerPoint</vt:lpstr>
      <vt:lpstr>Problémy a zkušenosti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týmu IVS projekt č. 2 </dc:title>
  <cp:lastModifiedBy>Robert Blazek</cp:lastModifiedBy>
  <cp:revision>8</cp:revision>
  <dcterms:modified xsi:type="dcterms:W3CDTF">2023-05-11T17:00:14Z</dcterms:modified>
</cp:coreProperties>
</file>