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09516D-C118-22F8-A6E8-532FE9763778}" v="152" dt="2023-05-10T12:32:34.099"/>
    <p1510:client id="{C0EFFB8E-D28D-41CC-A032-89D6263C7826}" v="31" dt="2023-05-10T11:37:07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0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nz Marek (250225)" userId="S::xkunzm02@vutbr.cz::0a730dc8-d814-4c93-854e-154bf6a56945" providerId="AD" clId="Web-{C0EFFB8E-D28D-41CC-A032-89D6263C7826}"/>
    <pc:docChg chg="addSld modSld sldOrd">
      <pc:chgData name="Kunz Marek (250225)" userId="S::xkunzm02@vutbr.cz::0a730dc8-d814-4c93-854e-154bf6a56945" providerId="AD" clId="Web-{C0EFFB8E-D28D-41CC-A032-89D6263C7826}" dt="2023-05-10T11:37:07.847" v="29"/>
      <pc:docMkLst>
        <pc:docMk/>
      </pc:docMkLst>
      <pc:sldChg chg="addSp delSp modSp mod setBg">
        <pc:chgData name="Kunz Marek (250225)" userId="S::xkunzm02@vutbr.cz::0a730dc8-d814-4c93-854e-154bf6a56945" providerId="AD" clId="Web-{C0EFFB8E-D28D-41CC-A032-89D6263C7826}" dt="2023-05-10T11:28:19.019" v="9"/>
        <pc:sldMkLst>
          <pc:docMk/>
          <pc:sldMk cId="1070501556" sldId="258"/>
        </pc:sldMkLst>
        <pc:spChg chg="mo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2" creationId="{C4953368-B2FB-DDEE-E5F1-1AF01ECFF147}"/>
          </ac:spMkLst>
        </pc:spChg>
        <pc:spChg chg="del">
          <ac:chgData name="Kunz Marek (250225)" userId="S::xkunzm02@vutbr.cz::0a730dc8-d814-4c93-854e-154bf6a56945" providerId="AD" clId="Web-{C0EFFB8E-D28D-41CC-A032-89D6263C7826}" dt="2023-05-10T11:26:07.984" v="3"/>
          <ac:spMkLst>
            <pc:docMk/>
            <pc:sldMk cId="1070501556" sldId="258"/>
            <ac:spMk id="3" creationId="{B18A9245-365B-2A8C-D2B7-8CDFF73D35E6}"/>
          </ac:spMkLst>
        </pc:spChg>
        <pc:spChg chg="ad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12" creationId="{EDC07B27-4E3C-4BCF-ABDB-6AA72857C058}"/>
          </ac:spMkLst>
        </pc:spChg>
        <pc:spChg chg="ad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14" creationId="{83D11BE6-2A04-4DBB-842D-88602B5EC728}"/>
          </ac:spMkLst>
        </pc:spChg>
        <pc:spChg chg="ad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16" creationId="{2A05E02A-9AA9-45EC-B87B-B46F043F3F97}"/>
          </ac:spMkLst>
        </pc:spChg>
        <pc:spChg chg="ad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18" creationId="{0E91EDBA-E8E0-4575-8147-B700345215CE}"/>
          </ac:spMkLst>
        </pc:spChg>
        <pc:spChg chg="add">
          <ac:chgData name="Kunz Marek (250225)" userId="S::xkunzm02@vutbr.cz::0a730dc8-d814-4c93-854e-154bf6a56945" providerId="AD" clId="Web-{C0EFFB8E-D28D-41CC-A032-89D6263C7826}" dt="2023-05-10T11:28:19.019" v="9"/>
          <ac:spMkLst>
            <pc:docMk/>
            <pc:sldMk cId="1070501556" sldId="258"/>
            <ac:spMk id="20" creationId="{DFEE4473-A122-4E96-8C31-B4C5AAA274FD}"/>
          </ac:spMkLst>
        </pc:spChg>
        <pc:picChg chg="add mod ord">
          <ac:chgData name="Kunz Marek (250225)" userId="S::xkunzm02@vutbr.cz::0a730dc8-d814-4c93-854e-154bf6a56945" providerId="AD" clId="Web-{C0EFFB8E-D28D-41CC-A032-89D6263C7826}" dt="2023-05-10T11:28:19.019" v="9"/>
          <ac:picMkLst>
            <pc:docMk/>
            <pc:sldMk cId="1070501556" sldId="258"/>
            <ac:picMk id="4" creationId="{0F196F18-CFCB-CBDC-8A83-3675E845CACA}"/>
          </ac:picMkLst>
        </pc:picChg>
        <pc:picChg chg="add del mod">
          <ac:chgData name="Kunz Marek (250225)" userId="S::xkunzm02@vutbr.cz::0a730dc8-d814-4c93-854e-154bf6a56945" providerId="AD" clId="Web-{C0EFFB8E-D28D-41CC-A032-89D6263C7826}" dt="2023-05-10T11:27:59.846" v="7"/>
          <ac:picMkLst>
            <pc:docMk/>
            <pc:sldMk cId="1070501556" sldId="258"/>
            <ac:picMk id="5" creationId="{FC0B71F6-D99E-9340-A588-88560D48F9CE}"/>
          </ac:picMkLst>
        </pc:picChg>
        <pc:picChg chg="add mod">
          <ac:chgData name="Kunz Marek (250225)" userId="S::xkunzm02@vutbr.cz::0a730dc8-d814-4c93-854e-154bf6a56945" providerId="AD" clId="Web-{C0EFFB8E-D28D-41CC-A032-89D6263C7826}" dt="2023-05-10T11:28:19.019" v="9"/>
          <ac:picMkLst>
            <pc:docMk/>
            <pc:sldMk cId="1070501556" sldId="258"/>
            <ac:picMk id="6" creationId="{B83C47C0-5908-D33E-CD7C-A2B8A0EA51F8}"/>
          </ac:picMkLst>
        </pc:picChg>
        <pc:picChg chg="add mod">
          <ac:chgData name="Kunz Marek (250225)" userId="S::xkunzm02@vutbr.cz::0a730dc8-d814-4c93-854e-154bf6a56945" providerId="AD" clId="Web-{C0EFFB8E-D28D-41CC-A032-89D6263C7826}" dt="2023-05-10T11:28:19.019" v="9"/>
          <ac:picMkLst>
            <pc:docMk/>
            <pc:sldMk cId="1070501556" sldId="258"/>
            <ac:picMk id="7" creationId="{C855EBBB-D9EA-FDAD-4F65-25F91AAAFBEB}"/>
          </ac:picMkLst>
        </pc:picChg>
      </pc:sldChg>
      <pc:sldChg chg="addSp delSp modSp mod setBg modClrScheme chgLayout">
        <pc:chgData name="Kunz Marek (250225)" userId="S::xkunzm02@vutbr.cz::0a730dc8-d814-4c93-854e-154bf6a56945" providerId="AD" clId="Web-{C0EFFB8E-D28D-41CC-A032-89D6263C7826}" dt="2023-05-10T11:37:07.847" v="29"/>
        <pc:sldMkLst>
          <pc:docMk/>
          <pc:sldMk cId="3716764500" sldId="259"/>
        </pc:sldMkLst>
        <pc:spChg chg="mod ord">
          <ac:chgData name="Kunz Marek (250225)" userId="S::xkunzm02@vutbr.cz::0a730dc8-d814-4c93-854e-154bf6a56945" providerId="AD" clId="Web-{C0EFFB8E-D28D-41CC-A032-89D6263C7826}" dt="2023-05-10T11:37:07.847" v="29"/>
          <ac:spMkLst>
            <pc:docMk/>
            <pc:sldMk cId="3716764500" sldId="259"/>
            <ac:spMk id="2" creationId="{593CB1A0-D29A-609A-B2ED-4E7E6C852FE8}"/>
          </ac:spMkLst>
        </pc:spChg>
        <pc:spChg chg="del">
          <ac:chgData name="Kunz Marek (250225)" userId="S::xkunzm02@vutbr.cz::0a730dc8-d814-4c93-854e-154bf6a56945" providerId="AD" clId="Web-{C0EFFB8E-D28D-41CC-A032-89D6263C7826}" dt="2023-05-10T11:34:34.920" v="21"/>
          <ac:spMkLst>
            <pc:docMk/>
            <pc:sldMk cId="3716764500" sldId="259"/>
            <ac:spMk id="3" creationId="{9DB7EFB6-B9EC-9200-54F4-04D6154DE7F1}"/>
          </ac:spMkLst>
        </pc:spChg>
        <pc:spChg chg="add del">
          <ac:chgData name="Kunz Marek (250225)" userId="S::xkunzm02@vutbr.cz::0a730dc8-d814-4c93-854e-154bf6a56945" providerId="AD" clId="Web-{C0EFFB8E-D28D-41CC-A032-89D6263C7826}" dt="2023-05-10T11:36:32.752" v="25"/>
          <ac:spMkLst>
            <pc:docMk/>
            <pc:sldMk cId="3716764500" sldId="259"/>
            <ac:spMk id="10" creationId="{C0A1ED06-4733-4020-9C60-81D4D801408D}"/>
          </ac:spMkLst>
        </pc:spChg>
        <pc:spChg chg="add del">
          <ac:chgData name="Kunz Marek (250225)" userId="S::xkunzm02@vutbr.cz::0a730dc8-d814-4c93-854e-154bf6a56945" providerId="AD" clId="Web-{C0EFFB8E-D28D-41CC-A032-89D6263C7826}" dt="2023-05-10T11:36:32.752" v="25"/>
          <ac:spMkLst>
            <pc:docMk/>
            <pc:sldMk cId="3716764500" sldId="259"/>
            <ac:spMk id="12" creationId="{B0CA3509-3AF9-45FE-93ED-57BB5D5E8E07}"/>
          </ac:spMkLst>
        </pc:spChg>
        <pc:spChg chg="add del">
          <ac:chgData name="Kunz Marek (250225)" userId="S::xkunzm02@vutbr.cz::0a730dc8-d814-4c93-854e-154bf6a56945" providerId="AD" clId="Web-{C0EFFB8E-D28D-41CC-A032-89D6263C7826}" dt="2023-05-10T11:37:07.847" v="29"/>
          <ac:spMkLst>
            <pc:docMk/>
            <pc:sldMk cId="3716764500" sldId="259"/>
            <ac:spMk id="14" creationId="{2172A0AC-3DCE-4672-BCAF-28FEF91F6020}"/>
          </ac:spMkLst>
        </pc:spChg>
        <pc:spChg chg="add del">
          <ac:chgData name="Kunz Marek (250225)" userId="S::xkunzm02@vutbr.cz::0a730dc8-d814-4c93-854e-154bf6a56945" providerId="AD" clId="Web-{C0EFFB8E-D28D-41CC-A032-89D6263C7826}" dt="2023-05-10T11:37:07.847" v="29"/>
          <ac:spMkLst>
            <pc:docMk/>
            <pc:sldMk cId="3716764500" sldId="259"/>
            <ac:spMk id="15" creationId="{AE6F1C77-EDC9-4C5F-8C1C-62DD46BDA3C3}"/>
          </ac:spMkLst>
        </pc:spChg>
        <pc:picChg chg="add mod ord">
          <ac:chgData name="Kunz Marek (250225)" userId="S::xkunzm02@vutbr.cz::0a730dc8-d814-4c93-854e-154bf6a56945" providerId="AD" clId="Web-{C0EFFB8E-D28D-41CC-A032-89D6263C7826}" dt="2023-05-10T11:37:07.847" v="29"/>
          <ac:picMkLst>
            <pc:docMk/>
            <pc:sldMk cId="3716764500" sldId="259"/>
            <ac:picMk id="4" creationId="{851F6748-79A3-6394-3670-1729E9B075FD}"/>
          </ac:picMkLst>
        </pc:picChg>
        <pc:picChg chg="add mod ord">
          <ac:chgData name="Kunz Marek (250225)" userId="S::xkunzm02@vutbr.cz::0a730dc8-d814-4c93-854e-154bf6a56945" providerId="AD" clId="Web-{C0EFFB8E-D28D-41CC-A032-89D6263C7826}" dt="2023-05-10T11:37:07.847" v="29"/>
          <ac:picMkLst>
            <pc:docMk/>
            <pc:sldMk cId="3716764500" sldId="259"/>
            <ac:picMk id="5" creationId="{5330BC3C-D4D8-B7F8-306B-C0BFB63FB0BB}"/>
          </ac:picMkLst>
        </pc:picChg>
      </pc:sldChg>
      <pc:sldChg chg="ord">
        <pc:chgData name="Kunz Marek (250225)" userId="S::xkunzm02@vutbr.cz::0a730dc8-d814-4c93-854e-154bf6a56945" providerId="AD" clId="Web-{C0EFFB8E-D28D-41CC-A032-89D6263C7826}" dt="2023-05-10T11:30:32.023" v="20"/>
        <pc:sldMkLst>
          <pc:docMk/>
          <pc:sldMk cId="4196821450" sldId="264"/>
        </pc:sldMkLst>
      </pc:sldChg>
      <pc:sldChg chg="modSp new">
        <pc:chgData name="Kunz Marek (250225)" userId="S::xkunzm02@vutbr.cz::0a730dc8-d814-4c93-854e-154bf6a56945" providerId="AD" clId="Web-{C0EFFB8E-D28D-41CC-A032-89D6263C7826}" dt="2023-05-10T11:30:17.538" v="19" actId="20577"/>
        <pc:sldMkLst>
          <pc:docMk/>
          <pc:sldMk cId="1560057509" sldId="266"/>
        </pc:sldMkLst>
        <pc:spChg chg="mod">
          <ac:chgData name="Kunz Marek (250225)" userId="S::xkunzm02@vutbr.cz::0a730dc8-d814-4c93-854e-154bf6a56945" providerId="AD" clId="Web-{C0EFFB8E-D28D-41CC-A032-89D6263C7826}" dt="2023-05-10T11:16:26.076" v="2" actId="20577"/>
          <ac:spMkLst>
            <pc:docMk/>
            <pc:sldMk cId="1560057509" sldId="266"/>
            <ac:spMk id="2" creationId="{8787008B-C65E-6196-556A-9FD71CF8CF77}"/>
          </ac:spMkLst>
        </pc:spChg>
        <pc:spChg chg="mod">
          <ac:chgData name="Kunz Marek (250225)" userId="S::xkunzm02@vutbr.cz::0a730dc8-d814-4c93-854e-154bf6a56945" providerId="AD" clId="Web-{C0EFFB8E-D28D-41CC-A032-89D6263C7826}" dt="2023-05-10T11:30:17.538" v="19" actId="20577"/>
          <ac:spMkLst>
            <pc:docMk/>
            <pc:sldMk cId="1560057509" sldId="266"/>
            <ac:spMk id="3" creationId="{A71A15C7-C0E7-0671-D6C8-F7F1A8C402F8}"/>
          </ac:spMkLst>
        </pc:spChg>
      </pc:sldChg>
    </pc:docChg>
  </pc:docChgLst>
  <pc:docChgLst>
    <pc:chgData name="Kunz Marek (250225)" userId="S::xkunzm02@vutbr.cz::0a730dc8-d814-4c93-854e-154bf6a56945" providerId="AD" clId="Web-{B509516D-C118-22F8-A6E8-532FE9763778}"/>
    <pc:docChg chg="delSld modSld addMainMaster delMainMaster">
      <pc:chgData name="Kunz Marek (250225)" userId="S::xkunzm02@vutbr.cz::0a730dc8-d814-4c93-854e-154bf6a56945" providerId="AD" clId="Web-{B509516D-C118-22F8-A6E8-532FE9763778}" dt="2023-05-10T12:32:34.099" v="173" actId="20577"/>
      <pc:docMkLst>
        <pc:docMk/>
      </pc:docMkLst>
      <pc:sldChg chg="addSp delSp modSp mod setBg modClrScheme addAnim delAnim delDesignElem chgLayout">
        <pc:chgData name="Kunz Marek (250225)" userId="S::xkunzm02@vutbr.cz::0a730dc8-d814-4c93-854e-154bf6a56945" providerId="AD" clId="Web-{B509516D-C118-22F8-A6E8-532FE9763778}" dt="2023-05-10T12:32:15.833" v="167" actId="20577"/>
        <pc:sldMkLst>
          <pc:docMk/>
          <pc:sldMk cId="3598717305" sldId="256"/>
        </pc:sldMkLst>
        <pc:spChg chg="mod ord">
          <ac:chgData name="Kunz Marek (250225)" userId="S::xkunzm02@vutbr.cz::0a730dc8-d814-4c93-854e-154bf6a56945" providerId="AD" clId="Web-{B509516D-C118-22F8-A6E8-532FE9763778}" dt="2023-05-10T12:32:10.895" v="166" actId="20577"/>
          <ac:spMkLst>
            <pc:docMk/>
            <pc:sldMk cId="3598717305" sldId="256"/>
            <ac:spMk id="2" creationId="{A389D21D-703B-D98C-610F-491F39E6CA8C}"/>
          </ac:spMkLst>
        </pc:spChg>
        <pc:spChg chg="mod ord">
          <ac:chgData name="Kunz Marek (250225)" userId="S::xkunzm02@vutbr.cz::0a730dc8-d814-4c93-854e-154bf6a56945" providerId="AD" clId="Web-{B509516D-C118-22F8-A6E8-532FE9763778}" dt="2023-05-10T12:32:15.833" v="167" actId="20577"/>
          <ac:spMkLst>
            <pc:docMk/>
            <pc:sldMk cId="3598717305" sldId="256"/>
            <ac:spMk id="3" creationId="{3C53E9AD-A9C6-26EA-5596-B5B4FB3A762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30:36.282" v="156"/>
          <ac:spMkLst>
            <pc:docMk/>
            <pc:sldMk cId="3598717305" sldId="256"/>
            <ac:spMk id="9" creationId="{0DC895F7-4E59-40FB-87DD-ACE47F94C143}"/>
          </ac:spMkLst>
        </pc:spChg>
        <pc:picChg chg="add">
          <ac:chgData name="Kunz Marek (250225)" userId="S::xkunzm02@vutbr.cz::0a730dc8-d814-4c93-854e-154bf6a56945" providerId="AD" clId="Web-{B509516D-C118-22F8-A6E8-532FE9763778}" dt="2023-05-10T12:18:27.392" v="117"/>
          <ac:picMkLst>
            <pc:docMk/>
            <pc:sldMk cId="3598717305" sldId="256"/>
            <ac:picMk id="5" creationId="{97AF1E19-18CD-AB85-9CAF-EF195D011BC0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3598717305" sldId="256"/>
            <ac:picMk id="11" creationId="{1A4C720E-710D-44F8-A8D7-2BAA61E1814B}"/>
          </ac:picMkLst>
        </pc:picChg>
      </pc:sldChg>
      <pc:sldChg chg="addSp delSp modSp del mod setBg modClrScheme chgLayout">
        <pc:chgData name="Kunz Marek (250225)" userId="S::xkunzm02@vutbr.cz::0a730dc8-d814-4c93-854e-154bf6a56945" providerId="AD" clId="Web-{B509516D-C118-22F8-A6E8-532FE9763778}" dt="2023-05-10T12:19:41.692" v="131"/>
        <pc:sldMkLst>
          <pc:docMk/>
          <pc:sldMk cId="3006324751" sldId="257"/>
        </pc:sldMkLst>
        <pc:spChg chg="mod ord">
          <ac:chgData name="Kunz Marek (250225)" userId="S::xkunzm02@vutbr.cz::0a730dc8-d814-4c93-854e-154bf6a56945" providerId="AD" clId="Web-{B509516D-C118-22F8-A6E8-532FE9763778}" dt="2023-05-10T12:19:28.379" v="130"/>
          <ac:spMkLst>
            <pc:docMk/>
            <pc:sldMk cId="3006324751" sldId="257"/>
            <ac:spMk id="2" creationId="{73F44415-C577-AC59-6B2D-3438EF4E47D4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52.247" v="32"/>
          <ac:spMkLst>
            <pc:docMk/>
            <pc:sldMk cId="3006324751" sldId="257"/>
            <ac:spMk id="3" creationId="{B868CCE3-09FB-2C32-C439-A3A68A0C694F}"/>
          </ac:spMkLst>
        </pc:spChg>
        <pc:spChg chg="add">
          <ac:chgData name="Kunz Marek (250225)" userId="S::xkunzm02@vutbr.cz::0a730dc8-d814-4c93-854e-154bf6a56945" providerId="AD" clId="Web-{B509516D-C118-22F8-A6E8-532FE9763778}" dt="2023-05-10T12:19:28.379" v="130"/>
          <ac:spMkLst>
            <pc:docMk/>
            <pc:sldMk cId="3006324751" sldId="257"/>
            <ac:spMk id="9" creationId="{3D1E5586-8BB5-40F6-96C3-2E87DD7CE5CD}"/>
          </ac:spMkLst>
        </pc:spChg>
        <pc:picChg chg="add">
          <ac:chgData name="Kunz Marek (250225)" userId="S::xkunzm02@vutbr.cz::0a730dc8-d814-4c93-854e-154bf6a56945" providerId="AD" clId="Web-{B509516D-C118-22F8-A6E8-532FE9763778}" dt="2023-05-10T12:19:28.379" v="130"/>
          <ac:picMkLst>
            <pc:docMk/>
            <pc:sldMk cId="3006324751" sldId="257"/>
            <ac:picMk id="7" creationId="{18BD78ED-75E1-4879-B369-BC61F7C45E22}"/>
          </ac:picMkLst>
        </pc:picChg>
        <pc:cxnChg chg="add">
          <ac:chgData name="Kunz Marek (250225)" userId="S::xkunzm02@vutbr.cz::0a730dc8-d814-4c93-854e-154bf6a56945" providerId="AD" clId="Web-{B509516D-C118-22F8-A6E8-532FE9763778}" dt="2023-05-10T12:19:28.379" v="130"/>
          <ac:cxnSpMkLst>
            <pc:docMk/>
            <pc:sldMk cId="3006324751" sldId="257"/>
            <ac:cxnSpMk id="11" creationId="{8A832D40-B9E2-4CE7-9E0A-B35591EA2035}"/>
          </ac:cxnSpMkLst>
        </pc:cxnChg>
      </pc:sldChg>
      <pc:sldChg chg="addSp delSp modSp mod modTransition setBg modClrScheme delDesignElem chgLayout">
        <pc:chgData name="Kunz Marek (250225)" userId="S::xkunzm02@vutbr.cz::0a730dc8-d814-4c93-854e-154bf6a56945" providerId="AD" clId="Web-{B509516D-C118-22F8-A6E8-532FE9763778}" dt="2023-05-10T12:32:02.129" v="165"/>
        <pc:sldMkLst>
          <pc:docMk/>
          <pc:sldMk cId="1070501556" sldId="258"/>
        </pc:sldMkLst>
        <pc:spChg chg="mod ord">
          <ac:chgData name="Kunz Marek (250225)" userId="S::xkunzm02@vutbr.cz::0a730dc8-d814-4c93-854e-154bf6a56945" providerId="AD" clId="Web-{B509516D-C118-22F8-A6E8-532FE9763778}" dt="2023-05-10T12:31:53.160" v="162" actId="20577"/>
          <ac:spMkLst>
            <pc:docMk/>
            <pc:sldMk cId="1070501556" sldId="258"/>
            <ac:spMk id="2" creationId="{C4953368-B2FB-DDEE-E5F1-1AF01ECFF147}"/>
          </ac:spMkLst>
        </pc:spChg>
        <pc:spChg chg="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070501556" sldId="258"/>
            <ac:spMk id="12" creationId="{EDC07B27-4E3C-4BCF-ABDB-6AA72857C058}"/>
          </ac:spMkLst>
        </pc:spChg>
        <pc:spChg chg="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070501556" sldId="258"/>
            <ac:spMk id="14" creationId="{83D11BE6-2A04-4DBB-842D-88602B5EC728}"/>
          </ac:spMkLst>
        </pc:spChg>
        <pc:spChg chg="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070501556" sldId="258"/>
            <ac:spMk id="16" creationId="{2A05E02A-9AA9-45EC-B87B-B46F043F3F97}"/>
          </ac:spMkLst>
        </pc:spChg>
        <pc:spChg chg="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070501556" sldId="258"/>
            <ac:spMk id="18" creationId="{0E91EDBA-E8E0-4575-8147-B700345215CE}"/>
          </ac:spMkLst>
        </pc:spChg>
        <pc:spChg chg="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070501556" sldId="258"/>
            <ac:spMk id="20" creationId="{DFEE4473-A122-4E96-8C31-B4C5AAA274FD}"/>
          </ac:spMkLst>
        </pc:spChg>
        <pc:picChg chg="mod ord">
          <ac:chgData name="Kunz Marek (250225)" userId="S::xkunzm02@vutbr.cz::0a730dc8-d814-4c93-854e-154bf6a56945" providerId="AD" clId="Web-{B509516D-C118-22F8-A6E8-532FE9763778}" dt="2023-05-10T12:32:00.535" v="164"/>
          <ac:picMkLst>
            <pc:docMk/>
            <pc:sldMk cId="1070501556" sldId="258"/>
            <ac:picMk id="4" creationId="{0F196F18-CFCB-CBDC-8A83-3675E845CACA}"/>
          </ac:picMkLst>
        </pc:picChg>
        <pc:picChg chg="mod">
          <ac:chgData name="Kunz Marek (250225)" userId="S::xkunzm02@vutbr.cz::0a730dc8-d814-4c93-854e-154bf6a56945" providerId="AD" clId="Web-{B509516D-C118-22F8-A6E8-532FE9763778}" dt="2023-05-10T12:32:02.129" v="165"/>
          <ac:picMkLst>
            <pc:docMk/>
            <pc:sldMk cId="1070501556" sldId="258"/>
            <ac:picMk id="6" creationId="{B83C47C0-5908-D33E-CD7C-A2B8A0EA51F8}"/>
          </ac:picMkLst>
        </pc:picChg>
        <pc:picChg chg="mod ord">
          <ac:chgData name="Kunz Marek (250225)" userId="S::xkunzm02@vutbr.cz::0a730dc8-d814-4c93-854e-154bf6a56945" providerId="AD" clId="Web-{B509516D-C118-22F8-A6E8-532FE9763778}" dt="2023-05-10T12:31:59.191" v="163"/>
          <ac:picMkLst>
            <pc:docMk/>
            <pc:sldMk cId="1070501556" sldId="258"/>
            <ac:picMk id="7" creationId="{C855EBBB-D9EA-FDAD-4F65-25F91AAAFBEB}"/>
          </ac:picMkLst>
        </pc:picChg>
        <pc:picChg chg="add">
          <ac:chgData name="Kunz Marek (250225)" userId="S::xkunzm02@vutbr.cz::0a730dc8-d814-4c93-854e-154bf6a56945" providerId="AD" clId="Web-{B509516D-C118-22F8-A6E8-532FE9763778}" dt="2023-05-10T12:31:40.159" v="159"/>
          <ac:picMkLst>
            <pc:docMk/>
            <pc:sldMk cId="1070501556" sldId="258"/>
            <ac:picMk id="9" creationId="{E5AA88FA-FA9B-40A0-AB33-86E7729DA88E}"/>
          </ac:picMkLst>
        </pc:picChg>
      </pc:sldChg>
      <pc:sldChg chg="addSp delSp modSp mod setBg modClrScheme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3716764500" sldId="259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3716764500" sldId="259"/>
            <ac:spMk id="2" creationId="{593CB1A0-D29A-609A-B2ED-4E7E6C852FE8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39:40.859" v="3"/>
          <ac:spMkLst>
            <pc:docMk/>
            <pc:sldMk cId="3716764500" sldId="259"/>
            <ac:spMk id="7" creationId="{C0A1ED06-4733-4020-9C60-81D4D801408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39:40.859" v="3"/>
          <ac:spMkLst>
            <pc:docMk/>
            <pc:sldMk cId="3716764500" sldId="259"/>
            <ac:spMk id="8" creationId="{B0CA3509-3AF9-45FE-93ED-57BB5D5E8E07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39:40.828" v="2"/>
          <ac:spMkLst>
            <pc:docMk/>
            <pc:sldMk cId="3716764500" sldId="259"/>
            <ac:spMk id="11" creationId="{B0CA3509-3AF9-45FE-93ED-57BB5D5E8E07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39:40.828" v="2"/>
          <ac:spMkLst>
            <pc:docMk/>
            <pc:sldMk cId="3716764500" sldId="259"/>
            <ac:spMk id="13" creationId="{C0A1ED06-4733-4020-9C60-81D4D801408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3716764500" sldId="259"/>
            <ac:spMk id="16" creationId="{2172A0AC-3DCE-4672-BCAF-28FEF91F6020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3716764500" sldId="259"/>
            <ac:spMk id="17" creationId="{AE6F1C77-EDC9-4C5F-8C1C-62DD46BDA3C3}"/>
          </ac:spMkLst>
        </pc:spChg>
        <pc:picChg chg="mod ord">
          <ac:chgData name="Kunz Marek (250225)" userId="S::xkunzm02@vutbr.cz::0a730dc8-d814-4c93-854e-154bf6a56945" providerId="AD" clId="Web-{B509516D-C118-22F8-A6E8-532FE9763778}" dt="2023-05-10T12:30:49.548" v="157"/>
          <ac:picMkLst>
            <pc:docMk/>
            <pc:sldMk cId="3716764500" sldId="259"/>
            <ac:picMk id="4" creationId="{851F6748-79A3-6394-3670-1729E9B075FD}"/>
          </ac:picMkLst>
        </pc:picChg>
        <pc:picChg chg="mod">
          <ac:chgData name="Kunz Marek (250225)" userId="S::xkunzm02@vutbr.cz::0a730dc8-d814-4c93-854e-154bf6a56945" providerId="AD" clId="Web-{B509516D-C118-22F8-A6E8-532FE9763778}" dt="2023-05-10T11:39:40.859" v="3"/>
          <ac:picMkLst>
            <pc:docMk/>
            <pc:sldMk cId="3716764500" sldId="259"/>
            <ac:picMk id="5" creationId="{5330BC3C-D4D8-B7F8-306B-C0BFB63FB0BB}"/>
          </ac:picMkLst>
        </pc:picChg>
      </pc:sldChg>
      <pc:sldChg chg="addSp delSp modSp mod setBg modClrScheme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2193970753" sldId="260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2193970753" sldId="260"/>
            <ac:spMk id="2" creationId="{9A50A7CA-C79B-D9B4-8FBE-4DA2CAF8679A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3:01.742" v="15"/>
          <ac:spMkLst>
            <pc:docMk/>
            <pc:sldMk cId="2193970753" sldId="260"/>
            <ac:spMk id="3" creationId="{86CCA17D-9FF5-4757-68AE-E4E3ECE7BDDC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30:36.282" v="156"/>
          <ac:spMkLst>
            <pc:docMk/>
            <pc:sldMk cId="2193970753" sldId="260"/>
            <ac:spMk id="7" creationId="{CBD94887-6A10-4F62-8EE1-B2BCFA1F380F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2193970753" sldId="260"/>
            <ac:spMk id="9" creationId="{C0A1ED06-4733-4020-9C60-81D4D801408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2193970753" sldId="260"/>
            <ac:spMk id="11" creationId="{B0CA3509-3AF9-45FE-93ED-57BB5D5E8E07}"/>
          </ac:spMkLst>
        </pc:spChg>
        <pc:picChg chg="add mod ord">
          <ac:chgData name="Kunz Marek (250225)" userId="S::xkunzm02@vutbr.cz::0a730dc8-d814-4c93-854e-154bf6a56945" providerId="AD" clId="Web-{B509516D-C118-22F8-A6E8-532FE9763778}" dt="2023-05-10T12:30:49.548" v="157"/>
          <ac:picMkLst>
            <pc:docMk/>
            <pc:sldMk cId="2193970753" sldId="260"/>
            <ac:picMk id="4" creationId="{3E76F0C7-AE2F-8CA5-C129-AAB8B90C76C2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2193970753" sldId="260"/>
            <ac:picMk id="6" creationId="{DF6A9299-1D12-47E2-9DD4-03342553C4AA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2193970753" sldId="260"/>
            <ac:picMk id="13" creationId="{A3D512BA-228A-4979-9312-ACD246E1099D}"/>
          </ac:picMkLst>
        </pc:picChg>
      </pc:sldChg>
      <pc:sldChg chg="addSp delSp modSp mod setBg modClrScheme addAnim delAnim setClrOvrMap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491316945" sldId="261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491316945" sldId="261"/>
            <ac:spMk id="2" creationId="{72C2EBEF-9B48-23E0-8AB2-D1AD90E4C8FC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32.309" v="27"/>
          <ac:spMkLst>
            <pc:docMk/>
            <pc:sldMk cId="491316945" sldId="261"/>
            <ac:spMk id="3" creationId="{1E7D71C2-6B24-091F-6F4E-0668ADE84B14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1:20.200" v="37"/>
          <ac:spMkLst>
            <pc:docMk/>
            <pc:sldMk cId="491316945" sldId="261"/>
            <ac:spMk id="9" creationId="{71B2258F-86CA-4D4D-8270-BC05FCDEBFB3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1:22.607" v="41"/>
          <ac:spMkLst>
            <pc:docMk/>
            <pc:sldMk cId="491316945" sldId="261"/>
            <ac:spMk id="11" creationId="{007891EC-4501-44ED-A8C8-B11B6DB767AB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1:22.607" v="41"/>
          <ac:spMkLst>
            <pc:docMk/>
            <pc:sldMk cId="491316945" sldId="261"/>
            <ac:spMk id="12" creationId="{C1DD1A8A-57D5-4A81-AD04-532B043C5611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91316945" sldId="261"/>
            <ac:spMk id="14" creationId="{71B2258F-86CA-4D4D-8270-BC05FCDEBFB3}"/>
          </ac:spMkLst>
        </pc:spChg>
        <pc:picChg chg="add mod">
          <ac:chgData name="Kunz Marek (250225)" userId="S::xkunzm02@vutbr.cz::0a730dc8-d814-4c93-854e-154bf6a56945" providerId="AD" clId="Web-{B509516D-C118-22F8-A6E8-532FE9763778}" dt="2023-05-10T11:51:22.622" v="42"/>
          <ac:picMkLst>
            <pc:docMk/>
            <pc:sldMk cId="491316945" sldId="261"/>
            <ac:picMk id="4" creationId="{F3D3F5B0-D4F0-8E92-E67A-4BA2B25D3CCF}"/>
          </ac:picMkLst>
        </pc:picChg>
      </pc:sldChg>
      <pc:sldChg chg="addSp delSp modSp mod setBg modClrScheme addAnim delAnim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4159996565" sldId="262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4159996565" sldId="262"/>
            <ac:spMk id="2" creationId="{10D867ED-F508-5367-D18E-0C9E0E8C5FF8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43.278" v="30"/>
          <ac:spMkLst>
            <pc:docMk/>
            <pc:sldMk cId="4159996565" sldId="262"/>
            <ac:spMk id="3" creationId="{9A8CB980-F32D-49DF-3790-D8E3F5649C01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03:40.246" v="60"/>
          <ac:spMkLst>
            <pc:docMk/>
            <pc:sldMk cId="4159996565" sldId="262"/>
            <ac:spMk id="10" creationId="{FB5B0058-AF13-4859-B429-4EDDE2A26F7F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03:40.246" v="60"/>
          <ac:spMkLst>
            <pc:docMk/>
            <pc:sldMk cId="4159996565" sldId="262"/>
            <ac:spMk id="12" creationId="{0277405F-0B4F-4418-B773-1B38814125B6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14" creationId="{AFFC87AC-C919-4FE5-BAC3-39509E001152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15" creationId="{2151139A-886F-4B97-8815-729AD3831BB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16" creationId="{7D0659F6-0853-468D-B1B2-44FDBE98B80F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17" creationId="{AB5E08C4-8CDD-4623-A5B8-E998C6DEE3B7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18" creationId="{15F33878-D502-4FFA-8ACE-F2AECDB2A23F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59996565" sldId="262"/>
            <ac:spMk id="20" creationId="{977ACDD7-882D-4B81-A213-84C82B96B01E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04:36.327" v="69"/>
          <ac:spMkLst>
            <pc:docMk/>
            <pc:sldMk cId="4159996565" sldId="262"/>
            <ac:spMk id="25" creationId="{3A930249-8242-4E2B-AF17-C01826488321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04:36.327" v="69"/>
          <ac:spMkLst>
            <pc:docMk/>
            <pc:sldMk cId="4159996565" sldId="262"/>
            <ac:spMk id="27" creationId="{A5BDD999-C5E1-4B3E-A710-768673819165}"/>
          </ac:spMkLst>
        </pc:spChg>
        <pc:picChg chg="add mod ord">
          <ac:chgData name="Kunz Marek (250225)" userId="S::xkunzm02@vutbr.cz::0a730dc8-d814-4c93-854e-154bf6a56945" providerId="AD" clId="Web-{B509516D-C118-22F8-A6E8-532FE9763778}" dt="2023-05-10T12:27:30.696" v="142"/>
          <ac:picMkLst>
            <pc:docMk/>
            <pc:sldMk cId="4159996565" sldId="262"/>
            <ac:picMk id="4" creationId="{9A1B8F5E-4E94-8A96-1BFC-0DFB60D833CE}"/>
          </ac:picMkLst>
        </pc:picChg>
        <pc:picChg chg="add mod ord">
          <ac:chgData name="Kunz Marek (250225)" userId="S::xkunzm02@vutbr.cz::0a730dc8-d814-4c93-854e-154bf6a56945" providerId="AD" clId="Web-{B509516D-C118-22F8-A6E8-532FE9763778}" dt="2023-05-10T12:27:32.149" v="143"/>
          <ac:picMkLst>
            <pc:docMk/>
            <pc:sldMk cId="4159996565" sldId="262"/>
            <ac:picMk id="5" creationId="{DB123ED8-42D5-69E8-287B-1EE855ADD352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15:45.698" v="108"/>
          <ac:picMkLst>
            <pc:docMk/>
            <pc:sldMk cId="4159996565" sldId="262"/>
            <ac:picMk id="7" creationId="{83543A10-04EE-49E0-A9DE-22E1FAB9AED9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4159996565" sldId="262"/>
            <ac:picMk id="9" creationId="{83543A10-04EE-49E0-A9DE-22E1FAB9AED9}"/>
          </ac:picMkLst>
        </pc:picChg>
      </pc:sldChg>
      <pc:sldChg chg="addSp delSp modSp mod setBg modClrScheme addAnim delAnim setClrOvrMap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1164416044" sldId="263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1164416044" sldId="263"/>
            <ac:spMk id="2" creationId="{A569CE2A-0AE1-23D9-611D-7B4FB4E7DFBD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48.544" v="31"/>
          <ac:spMkLst>
            <pc:docMk/>
            <pc:sldMk cId="1164416044" sldId="263"/>
            <ac:spMk id="3" creationId="{F6C4EAAD-B0AA-9289-C66F-5ECC8D0CF30E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9:25.970" v="49"/>
          <ac:spMkLst>
            <pc:docMk/>
            <pc:sldMk cId="1164416044" sldId="263"/>
            <ac:spMk id="9" creationId="{0671A8AE-40A1-4631-A6B8-581AFF065482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9:25.970" v="49"/>
          <ac:spMkLst>
            <pc:docMk/>
            <pc:sldMk cId="1164416044" sldId="263"/>
            <ac:spMk id="11" creationId="{AB58EF07-17C2-48CF-ABB0-EEF1F17CB8F0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9:25.970" v="49"/>
          <ac:spMkLst>
            <pc:docMk/>
            <pc:sldMk cId="1164416044" sldId="263"/>
            <ac:spMk id="13" creationId="{AF2F604E-43BE-4DC3-B983-E071523364F8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1:59:25.970" v="49"/>
          <ac:spMkLst>
            <pc:docMk/>
            <pc:sldMk cId="1164416044" sldId="263"/>
            <ac:spMk id="15" creationId="{08C9B587-E65E-4B52-B37C-ABEBB6E87928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1164416044" sldId="263"/>
            <ac:spMk id="17" creationId="{71B2258F-86CA-4D4D-8270-BC05FCDEBFB3}"/>
          </ac:spMkLst>
        </pc:spChg>
        <pc:picChg chg="add mod">
          <ac:chgData name="Kunz Marek (250225)" userId="S::xkunzm02@vutbr.cz::0a730dc8-d814-4c93-854e-154bf6a56945" providerId="AD" clId="Web-{B509516D-C118-22F8-A6E8-532FE9763778}" dt="2023-05-10T11:59:26.002" v="50"/>
          <ac:picMkLst>
            <pc:docMk/>
            <pc:sldMk cId="1164416044" sldId="263"/>
            <ac:picMk id="4" creationId="{81B432BB-69CB-F70E-12B1-8057930FDE49}"/>
          </ac:picMkLst>
        </pc:picChg>
      </pc:sldChg>
      <pc:sldChg chg="addSp delSp modSp mod setBg modClrScheme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4196821450" sldId="264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4196821450" sldId="264"/>
            <ac:spMk id="2" creationId="{B81FA49B-99A3-B0E8-6324-B24737DBDA6A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37.246" v="28"/>
          <ac:spMkLst>
            <pc:docMk/>
            <pc:sldMk cId="4196821450" sldId="264"/>
            <ac:spMk id="3" creationId="{D2A5EDFE-7D0E-4842-0FEC-46385660F4FE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0:55.702" v="81"/>
          <ac:spMkLst>
            <pc:docMk/>
            <pc:sldMk cId="4196821450" sldId="264"/>
            <ac:spMk id="9" creationId="{665DBBEF-238B-476B-96AB-8AAC3224ECEA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0:55.702" v="81"/>
          <ac:spMkLst>
            <pc:docMk/>
            <pc:sldMk cId="4196821450" sldId="264"/>
            <ac:spMk id="11" creationId="{3FCFB1DE-0B7E-48CC-BA90-B2AB0889F9D6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96821450" sldId="264"/>
            <ac:spMk id="13" creationId="{D2548F45-5164-4ABB-8212-7F293FDED8D4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96821450" sldId="264"/>
            <ac:spMk id="14" creationId="{9203DE33-2CD4-4CA8-9AF3-37C3B65133B0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96821450" sldId="264"/>
            <ac:spMk id="15" creationId="{5E81CCFB-7BEF-4186-86FB-D09450B4D02D}"/>
          </ac:spMkLst>
        </pc:spChg>
        <pc:spChg chg="add del">
          <ac:chgData name="Kunz Marek (250225)" userId="S::xkunzm02@vutbr.cz::0a730dc8-d814-4c93-854e-154bf6a56945" providerId="AD" clId="Web-{B509516D-C118-22F8-A6E8-532FE9763778}" dt="2023-05-10T12:11:17.953" v="84"/>
          <ac:spMkLst>
            <pc:docMk/>
            <pc:sldMk cId="4196821450" sldId="264"/>
            <ac:spMk id="16" creationId="{0AF57B88-1D4C-41FA-A761-EC1DD10C35CB}"/>
          </ac:spMkLst>
        </pc:spChg>
        <pc:picChg chg="add mod ord">
          <ac:chgData name="Kunz Marek (250225)" userId="S::xkunzm02@vutbr.cz::0a730dc8-d814-4c93-854e-154bf6a56945" providerId="AD" clId="Web-{B509516D-C118-22F8-A6E8-532FE9763778}" dt="2023-05-10T12:12:42.706" v="91"/>
          <ac:picMkLst>
            <pc:docMk/>
            <pc:sldMk cId="4196821450" sldId="264"/>
            <ac:picMk id="4" creationId="{ADDDD33A-BEDF-BE91-CA08-DE619358B5A0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4196821450" sldId="264"/>
            <ac:picMk id="6" creationId="{6AF6706C-CF07-43A1-BCC4-CBA5D33820DA}"/>
          </ac:picMkLst>
        </pc:picChg>
      </pc:sldChg>
      <pc:sldChg chg="addSp delSp modSp mod setBg modClrScheme delDesignElem chgLayout">
        <pc:chgData name="Kunz Marek (250225)" userId="S::xkunzm02@vutbr.cz::0a730dc8-d814-4c93-854e-154bf6a56945" providerId="AD" clId="Web-{B509516D-C118-22F8-A6E8-532FE9763778}" dt="2023-05-10T12:30:49.548" v="157"/>
        <pc:sldMkLst>
          <pc:docMk/>
          <pc:sldMk cId="1408804385" sldId="265"/>
        </pc:sldMkLst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1408804385" sldId="265"/>
            <ac:spMk id="2" creationId="{924DD4F5-3083-D5FF-33C8-37FE3051AADB}"/>
          </ac:spMkLst>
        </pc:spChg>
        <pc:spChg chg="del">
          <ac:chgData name="Kunz Marek (250225)" userId="S::xkunzm02@vutbr.cz::0a730dc8-d814-4c93-854e-154bf6a56945" providerId="AD" clId="Web-{B509516D-C118-22F8-A6E8-532FE9763778}" dt="2023-05-10T11:44:40.246" v="29"/>
          <ac:spMkLst>
            <pc:docMk/>
            <pc:sldMk cId="1408804385" sldId="265"/>
            <ac:spMk id="3" creationId="{0E254796-4A0C-0DDE-9710-17F82422E51B}"/>
          </ac:spMkLst>
        </pc:spChg>
        <pc:picChg chg="add mod ord">
          <ac:chgData name="Kunz Marek (250225)" userId="S::xkunzm02@vutbr.cz::0a730dc8-d814-4c93-854e-154bf6a56945" providerId="AD" clId="Web-{B509516D-C118-22F8-A6E8-532FE9763778}" dt="2023-05-10T12:27:16.664" v="140"/>
          <ac:picMkLst>
            <pc:docMk/>
            <pc:sldMk cId="1408804385" sldId="265"/>
            <ac:picMk id="4" creationId="{EB1C1791-A9FA-18EC-0497-F8DF71C50CF9}"/>
          </ac:picMkLst>
        </pc:picChg>
        <pc:picChg chg="add del mod">
          <ac:chgData name="Kunz Marek (250225)" userId="S::xkunzm02@vutbr.cz::0a730dc8-d814-4c93-854e-154bf6a56945" providerId="AD" clId="Web-{B509516D-C118-22F8-A6E8-532FE9763778}" dt="2023-05-10T12:26:20.678" v="134"/>
          <ac:picMkLst>
            <pc:docMk/>
            <pc:sldMk cId="1408804385" sldId="265"/>
            <ac:picMk id="5" creationId="{2BA6EBB7-5986-F599-8F01-058DDA72E4EB}"/>
          </ac:picMkLst>
        </pc:picChg>
        <pc:picChg chg="add mod">
          <ac:chgData name="Kunz Marek (250225)" userId="S::xkunzm02@vutbr.cz::0a730dc8-d814-4c93-854e-154bf6a56945" providerId="AD" clId="Web-{B509516D-C118-22F8-A6E8-532FE9763778}" dt="2023-05-10T12:27:21.852" v="141"/>
          <ac:picMkLst>
            <pc:docMk/>
            <pc:sldMk cId="1408804385" sldId="265"/>
            <ac:picMk id="6" creationId="{C1DA6470-C82E-F5CE-2FD4-82315A185096}"/>
          </ac:picMkLst>
        </pc:picChg>
        <pc:picChg chg="add del">
          <ac:chgData name="Kunz Marek (250225)" userId="S::xkunzm02@vutbr.cz::0a730dc8-d814-4c93-854e-154bf6a56945" providerId="AD" clId="Web-{B509516D-C118-22F8-A6E8-532FE9763778}" dt="2023-05-10T12:30:36.282" v="156"/>
          <ac:picMkLst>
            <pc:docMk/>
            <pc:sldMk cId="1408804385" sldId="265"/>
            <ac:picMk id="11" creationId="{83543A10-04EE-49E0-A9DE-22E1FAB9AED9}"/>
          </ac:picMkLst>
        </pc:picChg>
      </pc:sldChg>
      <pc:sldChg chg="modSp mod modClrScheme chgLayout">
        <pc:chgData name="Kunz Marek (250225)" userId="S::xkunzm02@vutbr.cz::0a730dc8-d814-4c93-854e-154bf6a56945" providerId="AD" clId="Web-{B509516D-C118-22F8-A6E8-532FE9763778}" dt="2023-05-10T12:32:34.099" v="173" actId="20577"/>
        <pc:sldMkLst>
          <pc:docMk/>
          <pc:sldMk cId="1560057509" sldId="266"/>
        </pc:sldMkLst>
        <pc:spChg chg="mod ord">
          <ac:chgData name="Kunz Marek (250225)" userId="S::xkunzm02@vutbr.cz::0a730dc8-d814-4c93-854e-154bf6a56945" providerId="AD" clId="Web-{B509516D-C118-22F8-A6E8-532FE9763778}" dt="2023-05-10T12:32:34.099" v="173" actId="20577"/>
          <ac:spMkLst>
            <pc:docMk/>
            <pc:sldMk cId="1560057509" sldId="266"/>
            <ac:spMk id="2" creationId="{8787008B-C65E-6196-556A-9FD71CF8CF77}"/>
          </ac:spMkLst>
        </pc:spChg>
        <pc:spChg chg="mod ord">
          <ac:chgData name="Kunz Marek (250225)" userId="S::xkunzm02@vutbr.cz::0a730dc8-d814-4c93-854e-154bf6a56945" providerId="AD" clId="Web-{B509516D-C118-22F8-A6E8-532FE9763778}" dt="2023-05-10T12:30:49.548" v="157"/>
          <ac:spMkLst>
            <pc:docMk/>
            <pc:sldMk cId="1560057509" sldId="266"/>
            <ac:spMk id="3" creationId="{A71A15C7-C0E7-0671-D6C8-F7F1A8C402F8}"/>
          </ac:spMkLst>
        </pc:spChg>
      </pc:sldChg>
      <pc:sldMasterChg chg="del delSldLayout">
        <pc:chgData name="Kunz Marek (250225)" userId="S::xkunzm02@vutbr.cz::0a730dc8-d814-4c93-854e-154bf6a56945" providerId="AD" clId="Web-{B509516D-C118-22F8-A6E8-532FE9763778}" dt="2023-05-10T12:11:17.953" v="84"/>
        <pc:sldMasterMkLst>
          <pc:docMk/>
          <pc:sldMasterMk cId="123862205" sldId="2147483648"/>
        </pc:sldMasterMkLst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1287930841" sldId="2147483649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2897467551" sldId="2147483650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3271482865" sldId="2147483651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3370917323" sldId="2147483652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1342268293" sldId="2147483653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2737669268" sldId="2147483654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2662383672" sldId="2147483655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3067114530" sldId="2147483656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922597669" sldId="2147483657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1058820041" sldId="2147483658"/>
          </pc:sldLayoutMkLst>
        </pc:sldLayoutChg>
        <pc:sldLayoutChg chg="del">
          <pc:chgData name="Kunz Marek (250225)" userId="S::xkunzm02@vutbr.cz::0a730dc8-d814-4c93-854e-154bf6a56945" providerId="AD" clId="Web-{B509516D-C118-22F8-A6E8-532FE9763778}" dt="2023-05-10T12:11:17.953" v="84"/>
          <pc:sldLayoutMkLst>
            <pc:docMk/>
            <pc:sldMasterMk cId="123862205" sldId="2147483648"/>
            <pc:sldLayoutMk cId="4244488070" sldId="2147483659"/>
          </pc:sldLayoutMkLst>
        </pc:sldLayoutChg>
      </pc:sldMasterChg>
      <pc:sldMasterChg chg="add del addSldLayout delSldLayout modSldLayout">
        <pc:chgData name="Kunz Marek (250225)" userId="S::xkunzm02@vutbr.cz::0a730dc8-d814-4c93-854e-154bf6a56945" providerId="AD" clId="Web-{B509516D-C118-22F8-A6E8-532FE9763778}" dt="2023-05-10T12:11:43.079" v="85"/>
        <pc:sldMasterMkLst>
          <pc:docMk/>
          <pc:sldMasterMk cId="3081761629" sldId="2147483660"/>
        </pc:sldMasterMkLst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1646184616" sldId="214748366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2330911517" sldId="214748366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647430490" sldId="2147483663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1601394726" sldId="2147483664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2979111793" sldId="2147483665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3760662288" sldId="2147483666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1899874781" sldId="2147483667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3880328983" sldId="2147483668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2382756695" sldId="2147483669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3809379493" sldId="2147483670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2194365513" sldId="214748367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3008075532" sldId="214748367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4070039325" sldId="2147483673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2991892736" sldId="2147483674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3778848661" sldId="2147483675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776046667" sldId="2147483676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11:43.079" v="85"/>
          <pc:sldLayoutMkLst>
            <pc:docMk/>
            <pc:sldMasterMk cId="3081761629" sldId="2147483660"/>
            <pc:sldLayoutMk cId="1986733748" sldId="2147483677"/>
          </pc:sldLayoutMkLst>
        </pc:sldLayoutChg>
      </pc:sldMasterChg>
      <pc:sldMasterChg chg="add del addSldLayout delSldLayout modSldLayout">
        <pc:chgData name="Kunz Marek (250225)" userId="S::xkunzm02@vutbr.cz::0a730dc8-d814-4c93-854e-154bf6a56945" providerId="AD" clId="Web-{B509516D-C118-22F8-A6E8-532FE9763778}" dt="2023-05-10T12:30:36.282" v="156"/>
        <pc:sldMasterMkLst>
          <pc:docMk/>
          <pc:sldMasterMk cId="2523624107" sldId="2147483678"/>
        </pc:sldMasterMkLst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2586279737" sldId="2147483679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2667604433" sldId="2147483680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483352886" sldId="214748368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157248252" sldId="214748368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860913768" sldId="2147483683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454572174" sldId="2147483684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868541331" sldId="2147483685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457983716" sldId="2147483686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4034755904" sldId="2147483687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2125039043" sldId="2147483688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575642227" sldId="2147483689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503458788" sldId="2147483690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423387334" sldId="214748369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937138509" sldId="214748369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121451468" sldId="2147483693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1034164803" sldId="2147483694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36.282" v="156"/>
          <pc:sldLayoutMkLst>
            <pc:docMk/>
            <pc:sldMasterMk cId="2523624107" sldId="2147483678"/>
            <pc:sldLayoutMk cId="3328047956" sldId="2147483695"/>
          </pc:sldLayoutMkLst>
        </pc:sldLayoutChg>
      </pc:sldMasterChg>
      <pc:sldMasterChg chg="add del addSldLayout delSldLayout modSldLayout">
        <pc:chgData name="Kunz Marek (250225)" userId="S::xkunzm02@vutbr.cz::0a730dc8-d814-4c93-854e-154bf6a56945" providerId="AD" clId="Web-{B509516D-C118-22F8-A6E8-532FE9763778}" dt="2023-05-10T12:30:49.548" v="157"/>
        <pc:sldMasterMkLst>
          <pc:docMk/>
          <pc:sldMasterMk cId="2580560206" sldId="2147483696"/>
        </pc:sldMasterMkLst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942361662" sldId="2147483697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3480483387" sldId="2147483698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400063963" sldId="2147483699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3024385817" sldId="2147483700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00654387" sldId="214748370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3531445828" sldId="214748370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525169894" sldId="2147483703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3602147470" sldId="2147483704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618783897" sldId="2147483705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146753858" sldId="2147483706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4133704626" sldId="2147483707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29055697" sldId="2147483708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44455340" sldId="2147483709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592605708" sldId="2147483710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2385980194" sldId="2147483711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3354180937" sldId="2147483712"/>
          </pc:sldLayoutMkLst>
        </pc:sldLayoutChg>
        <pc:sldLayoutChg chg="add del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580560206" sldId="2147483696"/>
            <pc:sldLayoutMk cId="1530818736" sldId="2147483713"/>
          </pc:sldLayoutMkLst>
        </pc:sldLayoutChg>
      </pc:sldMasterChg>
      <pc:sldMasterChg chg="add addSldLayout modSldLayout">
        <pc:chgData name="Kunz Marek (250225)" userId="S::xkunzm02@vutbr.cz::0a730dc8-d814-4c93-854e-154bf6a56945" providerId="AD" clId="Web-{B509516D-C118-22F8-A6E8-532FE9763778}" dt="2023-05-10T12:30:49.548" v="157"/>
        <pc:sldMasterMkLst>
          <pc:docMk/>
          <pc:sldMasterMk cId="2472423688" sldId="2147483714"/>
        </pc:sldMasterMkLst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3419959879" sldId="2147483715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2503302591" sldId="2147483716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3896202683" sldId="2147483717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115090134" sldId="2147483718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2237950836" sldId="2147483719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51568552" sldId="2147483720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684088242" sldId="2147483721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764906032" sldId="2147483722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3572972189" sldId="2147483723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260639681" sldId="2147483724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560413971" sldId="2147483725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854273974" sldId="2147483726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3076739692" sldId="2147483727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937817594" sldId="2147483728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2323038731" sldId="2147483729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4033597515" sldId="2147483730"/>
          </pc:sldLayoutMkLst>
        </pc:sldLayoutChg>
        <pc:sldLayoutChg chg="add mod replId">
          <pc:chgData name="Kunz Marek (250225)" userId="S::xkunzm02@vutbr.cz::0a730dc8-d814-4c93-854e-154bf6a56945" providerId="AD" clId="Web-{B509516D-C118-22F8-A6E8-532FE9763778}" dt="2023-05-10T12:30:49.548" v="157"/>
          <pc:sldLayoutMkLst>
            <pc:docMk/>
            <pc:sldMasterMk cId="2472423688" sldId="2147483714"/>
            <pc:sldLayoutMk cId="1641989887" sldId="214748373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188F0-7659-4706-A1F2-51888ACA9546}" type="datetimeFigureOut">
              <a:rPr lang="cs-CZ" smtClean="0"/>
              <a:t>11.05.2023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370EE-CE41-41F0-913F-F061A13928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642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C0AB4969-1518-471E-BE30-449E0914FA56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959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158B7-937B-46E6-9BEE-B1FC84C5642C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3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8011-0EC8-46B6-BEA7-D74BD6DFD59A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413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F7CC4-983E-4837-9B9B-6698716CA95F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73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59C73-DDA6-4708-8E1D-274B312908D5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3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9C99-7D12-4B1B-BE3F-02D69FF674B1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17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2A06B-3BCE-4E8B-AD2F-673F22E7C47B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38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CE89A-A749-4538-8B0D-ED0FCBF65BCE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97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8153-3FC0-4725-BE9D-959A4198108E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8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1020-4185-497C-BA87-E0B2F0D8ACA3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9BCC0-B817-4B77-99F0-0B021279FAC6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0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781A-75AA-4FDE-B56A-6E7B9812E3D3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9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BF49B-33D5-47E0-9A9F-13B30B52C343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95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B51D8-52F3-469D-B293-FDE96A1C14F7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6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27E0-94D0-4349-BDCE-F9C038930785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0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D1AD-69A3-44D2-A719-6D37CB1B8D32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90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7BF8-9AEF-42F9-9389-3FE4352260A7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7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38BAE9-0439-4B47-B7F0-A1DC949A07F2}" type="datetime1">
              <a:rPr lang="en-US" smtClean="0"/>
              <a:t>5/11/2023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Plantážníci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23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w.cz/wp-content/uploads/2020/11/microsoft-600x600.png" TargetMode="External"/><Relationship Id="rId2" Type="http://schemas.openxmlformats.org/officeDocument/2006/relationships/hyperlink" Target="https://www.netgen.co.za/wp-content/uploads/2022/03/C-image-for-Netgen-1024x1024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s.wizcase.com/wp-content/uploads/2022/03/GitHub-Logo.png" TargetMode="External"/><Relationship Id="rId4" Type="http://schemas.openxmlformats.org/officeDocument/2006/relationships/hyperlink" Target="https://upload.wikimedia.org/wikipedia/commons/thumb/2/2c/Visual_Studio_Icon_2022.svg/1200px-Visual_Studio_Icon_2022.svg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tailní záběr klávesnice kalkulačky">
            <a:extLst>
              <a:ext uri="{FF2B5EF4-FFF2-40B4-BE49-F238E27FC236}">
                <a16:creationId xmlns:a16="http://schemas.microsoft.com/office/drawing/2014/main" id="{97AF1E19-18CD-AB85-9CAF-EF195D011B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r="-2" b="1510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389D21D-703B-D98C-610F-491F39E6C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8164" y="1964267"/>
            <a:ext cx="7197726" cy="2421464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/>
              <a:t>Kalkulačka</a:t>
            </a:r>
            <a:endParaRPr lang="cs-CZ" sz="600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C53E9AD-A9C6-26EA-5596-B5B4FB3A7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8164" y="4385732"/>
            <a:ext cx="7197726" cy="14054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cs-CZ" sz="2400" b="1" dirty="0"/>
              <a:t>Plantážníci</a:t>
            </a:r>
            <a:endParaRPr lang="cs-CZ" sz="24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98717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87008B-C65E-6196-556A-9FD71CF8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5400" b="1" dirty="0">
                <a:cs typeface="Calibri Light"/>
              </a:rPr>
              <a:t>Zdroje</a:t>
            </a:r>
            <a:endParaRPr lang="cs-CZ" sz="5400">
              <a:cs typeface="Calibri Ligh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1A15C7-C0E7-0671-D6C8-F7F1A8C40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ea typeface="+mn-lt"/>
                <a:cs typeface="+mn-lt"/>
                <a:hlinkClick r:id="rId2"/>
              </a:rPr>
              <a:t>https://www.netgen.co.za/wp-content/uploads/2022/03/C-image-for-Netgen-1024x1024.png</a:t>
            </a:r>
            <a:endParaRPr lang="cs-CZ">
              <a:ea typeface="+mn-lt"/>
              <a:cs typeface="+mn-lt"/>
            </a:endParaRPr>
          </a:p>
          <a:p>
            <a:r>
              <a:rPr lang="cs-CZ" dirty="0">
                <a:ea typeface="+mn-lt"/>
                <a:cs typeface="+mn-lt"/>
                <a:hlinkClick r:id="rId3"/>
              </a:rPr>
              <a:t>https://www.gaw.cz/wp-content/uploads/2020/11/microsoft-600x600.png</a:t>
            </a:r>
            <a:endParaRPr lang="cs-CZ" dirty="0">
              <a:cs typeface="Calibri"/>
            </a:endParaRPr>
          </a:p>
          <a:p>
            <a:r>
              <a:rPr lang="cs-CZ" dirty="0">
                <a:ea typeface="+mn-lt"/>
                <a:cs typeface="+mn-lt"/>
                <a:hlinkClick r:id="rId4"/>
              </a:rPr>
              <a:t>https://upload.wikimedia.org/wikipedia/commons/thumb/2/2c/Visual_Studio_Icon_2022.svg/1200px-Visual_Studio_Icon_2022.svg.png</a:t>
            </a:r>
          </a:p>
          <a:p>
            <a:r>
              <a:rPr lang="cs-CZ" dirty="0">
                <a:ea typeface="+mn-lt"/>
                <a:cs typeface="+mn-lt"/>
                <a:hlinkClick r:id="rId5"/>
              </a:rPr>
              <a:t>https://cs.wizcase.com/wp-content/uploads/2022/03/GitHub-Logo.png</a:t>
            </a:r>
          </a:p>
          <a:p>
            <a:pPr>
              <a:buClr>
                <a:srgbClr val="FFFFFF"/>
              </a:buClr>
            </a:pPr>
            <a:endParaRPr lang="cs-CZ" dirty="0">
              <a:ea typeface="+mn-lt"/>
              <a:cs typeface="+mn-lt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94E81D8-FFA0-2F6E-FBC6-672770DF5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DD7210C-2A8A-6A05-087E-A55586AA5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057509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>
            <a:extLst>
              <a:ext uri="{FF2B5EF4-FFF2-40B4-BE49-F238E27FC236}">
                <a16:creationId xmlns:a16="http://schemas.microsoft.com/office/drawing/2014/main" id="{E5AA88FA-FA9B-40A0-AB33-86E7729DA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C4953368-B2FB-DDEE-E5F1-1AF01ECF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933" y="4534958"/>
            <a:ext cx="10127192" cy="9313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err="1"/>
              <a:t>Implementace</a:t>
            </a:r>
            <a:endParaRPr lang="en-US" sz="4800" b="1" err="1">
              <a:cs typeface="Calibri Light"/>
            </a:endParaRPr>
          </a:p>
        </p:txBody>
      </p:sp>
      <p:pic>
        <p:nvPicPr>
          <p:cNvPr id="7" name="Obrázek 7" descr="Obsah obrázku text, displej&#10;&#10;Popis se vygeneroval automaticky.">
            <a:extLst>
              <a:ext uri="{FF2B5EF4-FFF2-40B4-BE49-F238E27FC236}">
                <a16:creationId xmlns:a16="http://schemas.microsoft.com/office/drawing/2014/main" id="{C855EBBB-D9EA-FDAD-4F65-25F91AAAF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867" y="850392"/>
            <a:ext cx="3328416" cy="3328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0F196F18-CFCB-CBDC-8A83-3675E845CAC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4429083" y="850392"/>
            <a:ext cx="3328416" cy="3328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ek 6">
            <a:extLst>
              <a:ext uri="{FF2B5EF4-FFF2-40B4-BE49-F238E27FC236}">
                <a16:creationId xmlns:a16="http://schemas.microsoft.com/office/drawing/2014/main" id="{B83C47C0-5908-D33E-CD7C-A2B8A0EA51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5299" y="850392"/>
            <a:ext cx="3328416" cy="3328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B01D3D0-7D30-FF6F-E14D-81564F6AF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C29A3E8D-4F12-16B5-F4E6-734EFA706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5015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5" descr="Obsah obrázku text&#10;&#10;Popis se vygeneroval automaticky.">
            <a:extLst>
              <a:ext uri="{FF2B5EF4-FFF2-40B4-BE49-F238E27FC236}">
                <a16:creationId xmlns:a16="http://schemas.microsoft.com/office/drawing/2014/main" id="{5330BC3C-D4D8-B7F8-306B-C0BFB63FB0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l="379" r="25381" b="-1"/>
          <a:stretch/>
        </p:blipFill>
        <p:spPr>
          <a:xfrm>
            <a:off x="20" y="10"/>
            <a:ext cx="8450297" cy="6857990"/>
          </a:xfrm>
          <a:prstGeom prst="rect">
            <a:avLst/>
          </a:prstGeom>
        </p:spPr>
      </p:pic>
      <p:pic>
        <p:nvPicPr>
          <p:cNvPr id="4" name="Obrázek 4" descr="Obsah obrázku text&#10;&#10;Popis se vygeneroval automaticky.">
            <a:extLst>
              <a:ext uri="{FF2B5EF4-FFF2-40B4-BE49-F238E27FC236}">
                <a16:creationId xmlns:a16="http://schemas.microsoft.com/office/drawing/2014/main" id="{851F6748-79A3-6394-3670-1729E9B075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6404" r="31211" b="-2"/>
          <a:stretch/>
        </p:blipFill>
        <p:spPr>
          <a:xfrm>
            <a:off x="6229350" y="0"/>
            <a:ext cx="5962650" cy="685800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93CB1A0-D29A-609A-B2ED-4E7E6C85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18" y="2803739"/>
            <a:ext cx="12193982" cy="16276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Testy</a:t>
            </a:r>
            <a:endParaRPr lang="cs-CZ" sz="6000" dirty="0">
              <a:cs typeface="Calibri Light" panose="020F0302020204030204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3C0F42-6CD0-723F-7647-927DD3837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C146210A-9E57-9F3E-4E52-0A9647AF6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64500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50A7CA-C79B-D9B4-8FBE-4DA2CAF86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977" y="2828365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 err="1"/>
              <a:t>Matematická</a:t>
            </a:r>
            <a:r>
              <a:rPr lang="en-US" sz="4800" b="1" dirty="0"/>
              <a:t> </a:t>
            </a:r>
            <a:r>
              <a:rPr lang="en-US" sz="4800" b="1" err="1"/>
              <a:t>knihovna</a:t>
            </a:r>
            <a:endParaRPr lang="en-US" sz="4800" b="1">
              <a:cs typeface="Calibri Light"/>
            </a:endParaRPr>
          </a:p>
        </p:txBody>
      </p:sp>
      <p:pic>
        <p:nvPicPr>
          <p:cNvPr id="4" name="Obrázek 4" descr="Obsah obrázku text&#10;&#10;Popis se vygeneroval automaticky.">
            <a:extLst>
              <a:ext uri="{FF2B5EF4-FFF2-40B4-BE49-F238E27FC236}">
                <a16:creationId xmlns:a16="http://schemas.microsoft.com/office/drawing/2014/main" id="{3E76F0C7-AE2F-8CA5-C129-AAB8B90C76C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30724" b="729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9763328-89CA-C69D-C56C-395DE3C1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68D080C-2BD4-9788-C9A1-5521A6AB1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70753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text, kalkulačka, elektronika&#10;&#10;Popis se vygeneroval automaticky.">
            <a:extLst>
              <a:ext uri="{FF2B5EF4-FFF2-40B4-BE49-F238E27FC236}">
                <a16:creationId xmlns:a16="http://schemas.microsoft.com/office/drawing/2014/main" id="{F3D3F5B0-D4F0-8E92-E67A-4BA2B25D3C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2818" b="2750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72C2EBEF-9B48-23E0-8AB2-D1AD90E4C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GUI</a:t>
            </a:r>
            <a:endParaRPr lang="en-US" sz="6000" b="1" dirty="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63D7340-34B4-6AA5-9AB0-A2097C85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6868EE0-7C31-77D7-44EF-1AE47D11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169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text&#10;&#10;Popis se vygeneroval automaticky.">
            <a:extLst>
              <a:ext uri="{FF2B5EF4-FFF2-40B4-BE49-F238E27FC236}">
                <a16:creationId xmlns:a16="http://schemas.microsoft.com/office/drawing/2014/main" id="{81B432BB-69CB-F70E-12B1-8057930FDE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2038" b="1957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569CE2A-0AE1-23D9-611D-7B4FB4E7D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dirty="0">
                <a:solidFill>
                  <a:srgbClr val="FFFFFF"/>
                </a:solidFill>
              </a:rPr>
              <a:t>Profiling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041368E-51A8-046E-7136-B7E712A55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12F860A-5688-8AE1-973B-FC76367F5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416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D867ED-F508-5367-D18E-0C9E0E8C5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933" y="4534958"/>
            <a:ext cx="10127192" cy="9313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dirty="0"/>
              <a:t>Mockup</a:t>
            </a:r>
            <a:endParaRPr lang="cs-CZ" sz="5400" dirty="0"/>
          </a:p>
        </p:txBody>
      </p:sp>
      <p:pic>
        <p:nvPicPr>
          <p:cNvPr id="4" name="Obrázek 4" descr="Obsah obrázku text, elektronika, černá, kalkulačka&#10;&#10;Popis se vygeneroval automaticky.">
            <a:extLst>
              <a:ext uri="{FF2B5EF4-FFF2-40B4-BE49-F238E27FC236}">
                <a16:creationId xmlns:a16="http://schemas.microsoft.com/office/drawing/2014/main" id="{9A1B8F5E-4E94-8A96-1BFC-0DFB60D83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318" y="645517"/>
            <a:ext cx="3607329" cy="373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5" descr="Obsah obrázku text, elektronika, kalkulačka, klávesnice&#10;&#10;Popis se vygeneroval automaticky.">
            <a:extLst>
              <a:ext uri="{FF2B5EF4-FFF2-40B4-BE49-F238E27FC236}">
                <a16:creationId xmlns:a16="http://schemas.microsoft.com/office/drawing/2014/main" id="{DB123ED8-42D5-69E8-287B-1EE855ADD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5907" y="645517"/>
            <a:ext cx="3597984" cy="373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F0948B0-D566-6F9C-17D6-6776AA92B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7F48A043-D2DC-B997-11F7-D7E7FC91D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9656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4DD4F5-3083-D5FF-33C8-37FE3051A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933" y="4534958"/>
            <a:ext cx="10127192" cy="9313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err="1"/>
              <a:t>Získané</a:t>
            </a:r>
            <a:r>
              <a:rPr lang="en-US" sz="4800" b="1" dirty="0"/>
              <a:t> </a:t>
            </a:r>
            <a:r>
              <a:rPr lang="en-US" sz="4800" b="1" err="1"/>
              <a:t>zkušenosti</a:t>
            </a:r>
            <a:endParaRPr lang="en-US" sz="4800" b="1">
              <a:cs typeface="Calibri Light"/>
            </a:endParaRPr>
          </a:p>
        </p:txBody>
      </p:sp>
      <p:pic>
        <p:nvPicPr>
          <p:cNvPr id="6" name="Obrázek 6">
            <a:extLst>
              <a:ext uri="{FF2B5EF4-FFF2-40B4-BE49-F238E27FC236}">
                <a16:creationId xmlns:a16="http://schemas.microsoft.com/office/drawing/2014/main" id="{C1DA6470-C82E-F5CE-2FD4-82315A185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867" y="1084660"/>
            <a:ext cx="5084232" cy="2859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Obrázek 4" descr="Obsah obrázku text&#10;&#10;Popis se vygeneroval automaticky.">
            <a:extLst>
              <a:ext uri="{FF2B5EF4-FFF2-40B4-BE49-F238E27FC236}">
                <a16:creationId xmlns:a16="http://schemas.microsoft.com/office/drawing/2014/main" id="{EB1C1791-A9FA-18EC-0497-F8DF71C50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924" y="645517"/>
            <a:ext cx="3055950" cy="373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19345BF-A0A5-1967-A227-6283377D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79E29D88-46C1-777D-25DC-2D12C127F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385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1FA49B-99A3-B0E8-6324-B24737DBD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4562167"/>
            <a:ext cx="10905069" cy="11503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err="1"/>
              <a:t>Kalkulačka</a:t>
            </a:r>
            <a:endParaRPr lang="en-US" sz="4800" b="1" dirty="0" err="1">
              <a:cs typeface="Calibri Light"/>
            </a:endParaRPr>
          </a:p>
        </p:txBody>
      </p:sp>
      <p:pic>
        <p:nvPicPr>
          <p:cNvPr id="4" name="Obrázek 4" descr="Obsah obrázku stůl&#10;&#10;Popis se vygeneroval automaticky.">
            <a:extLst>
              <a:ext uri="{FF2B5EF4-FFF2-40B4-BE49-F238E27FC236}">
                <a16:creationId xmlns:a16="http://schemas.microsoft.com/office/drawing/2014/main" id="{ADDDD33A-BEDF-BE91-CA08-DE619358B5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227"/>
          <a:stretch/>
        </p:blipFill>
        <p:spPr>
          <a:xfrm>
            <a:off x="3959574" y="643464"/>
            <a:ext cx="4277219" cy="3604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81B58CB-BD56-7735-0968-7D218C14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D455653-CCBB-0912-5DDB-E3AE68C77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Plantážníci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21450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130</Words>
  <Application>Microsoft Office PowerPoint</Application>
  <PresentationFormat>Širokoúhlá obrazovka</PresentationFormat>
  <Paragraphs>33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Celestial</vt:lpstr>
      <vt:lpstr>Kalkulačka</vt:lpstr>
      <vt:lpstr>Implementace</vt:lpstr>
      <vt:lpstr>Testy</vt:lpstr>
      <vt:lpstr>Matematická knihovna</vt:lpstr>
      <vt:lpstr>GUI</vt:lpstr>
      <vt:lpstr>Profiling</vt:lpstr>
      <vt:lpstr>Mockup</vt:lpstr>
      <vt:lpstr>Získané zkušenosti</vt:lpstr>
      <vt:lpstr>Kalkulačka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Kalkulačka</dc:title>
  <dc:creator>Muki CZ</dc:creator>
  <cp:lastModifiedBy>Muki CZ</cp:lastModifiedBy>
  <cp:revision>137</cp:revision>
  <dcterms:created xsi:type="dcterms:W3CDTF">2023-05-09T18:44:47Z</dcterms:created>
  <dcterms:modified xsi:type="dcterms:W3CDTF">2023-05-11T06:28:33Z</dcterms:modified>
</cp:coreProperties>
</file>